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7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7.xml" ContentType="application/vnd.openxmlformats-officedocument.presentationml.slide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16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5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29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7.xml.rels" ContentType="application/vnd.openxmlformats-package.relationships+xml"/>
  <Override PartName="/ppt/slides/_rels/slide27.xml.rels" ContentType="application/vnd.openxmlformats-package.relationships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7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348984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14960" y="3229920"/>
            <a:ext cx="348984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71496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250344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1895040" y="20023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3075120" y="20023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714960" y="32299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1895040" y="32299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3075120" y="32299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714960" y="2002320"/>
            <a:ext cx="348984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348984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714960" y="791280"/>
            <a:ext cx="3775320" cy="56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1496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714960" y="2002320"/>
            <a:ext cx="348984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250344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714960" y="3229920"/>
            <a:ext cx="348984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348984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714960" y="3229920"/>
            <a:ext cx="348984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71496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250344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1895040" y="20023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3075120" y="20023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714960" y="32299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1895040" y="32299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3075120" y="3229920"/>
            <a:ext cx="112356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348984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714960" y="791280"/>
            <a:ext cx="3775320" cy="561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71496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23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2503440" y="32299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4960" y="791280"/>
            <a:ext cx="3775320" cy="12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1496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2503440" y="2002320"/>
            <a:ext cx="170280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14960" y="3229920"/>
            <a:ext cx="3489840" cy="112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grpSp>
        <p:nvGrpSpPr>
          <p:cNvPr id="1" name="Google Shape;10;p2"/>
          <p:cNvGrpSpPr/>
          <p:nvPr/>
        </p:nvGrpSpPr>
        <p:grpSpPr>
          <a:xfrm>
            <a:off x="550440" y="412560"/>
            <a:ext cx="8043840" cy="4318920"/>
            <a:chOff x="550440" y="412560"/>
            <a:chExt cx="8043840" cy="4318920"/>
          </a:xfrm>
        </p:grpSpPr>
        <p:sp>
          <p:nvSpPr>
            <p:cNvPr id="2" name="Google Shape;11;p2"/>
            <p:cNvSpPr/>
            <p:nvPr/>
          </p:nvSpPr>
          <p:spPr>
            <a:xfrm>
              <a:off x="550440" y="412560"/>
              <a:ext cx="8043120" cy="4318200"/>
            </a:xfrm>
            <a:custGeom>
              <a:avLst/>
              <a:gdLst>
                <a:gd name="textAreaLeft" fmla="*/ 0 w 8043120"/>
                <a:gd name="textAreaRight" fmla="*/ 8043480 w 8043120"/>
                <a:gd name="textAreaTop" fmla="*/ 0 h 4318200"/>
                <a:gd name="textAreaBottom" fmla="*/ 4318560 h 4318200"/>
              </a:gdLst>
              <a:ahLst/>
              <a:rect l="textAreaLeft" t="textAreaTop" r="textAreaRight" b="textAreaBottom"/>
              <a:pathLst>
                <a:path w="285362" h="153212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" name="Google Shape;12;p2"/>
            <p:cNvGrpSpPr/>
            <p:nvPr/>
          </p:nvGrpSpPr>
          <p:grpSpPr>
            <a:xfrm>
              <a:off x="550440" y="412560"/>
              <a:ext cx="8043840" cy="4318920"/>
              <a:chOff x="550440" y="412560"/>
              <a:chExt cx="8043840" cy="4318920"/>
            </a:xfrm>
          </p:grpSpPr>
          <p:cxnSp>
            <p:nvCxnSpPr>
              <p:cNvPr id="4" name="Google Shape;13;p2"/>
              <p:cNvCxnSpPr/>
              <p:nvPr/>
            </p:nvCxnSpPr>
            <p:spPr>
              <a:xfrm>
                <a:off x="73728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5" name="Google Shape;14;p2"/>
              <p:cNvCxnSpPr/>
              <p:nvPr/>
            </p:nvCxnSpPr>
            <p:spPr>
              <a:xfrm>
                <a:off x="1120320" y="763920"/>
                <a:ext cx="360" cy="39675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6" name="Google Shape;15;p2"/>
              <p:cNvCxnSpPr/>
              <p:nvPr/>
            </p:nvCxnSpPr>
            <p:spPr>
              <a:xfrm>
                <a:off x="150336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7" name="Google Shape;16;p2"/>
              <p:cNvCxnSpPr/>
              <p:nvPr/>
            </p:nvCxnSpPr>
            <p:spPr>
              <a:xfrm>
                <a:off x="1886400" y="742320"/>
                <a:ext cx="360" cy="39895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8" name="Google Shape;17;p2"/>
              <p:cNvCxnSpPr/>
              <p:nvPr/>
            </p:nvCxnSpPr>
            <p:spPr>
              <a:xfrm>
                <a:off x="2269440" y="750960"/>
                <a:ext cx="360" cy="39805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9" name="Google Shape;18;p2"/>
              <p:cNvCxnSpPr/>
              <p:nvPr/>
            </p:nvCxnSpPr>
            <p:spPr>
              <a:xfrm>
                <a:off x="265212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0" name="Google Shape;19;p2"/>
              <p:cNvCxnSpPr/>
              <p:nvPr/>
            </p:nvCxnSpPr>
            <p:spPr>
              <a:xfrm>
                <a:off x="3035160" y="759600"/>
                <a:ext cx="360" cy="397188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1" name="Google Shape;20;p2"/>
              <p:cNvCxnSpPr/>
              <p:nvPr/>
            </p:nvCxnSpPr>
            <p:spPr>
              <a:xfrm>
                <a:off x="341820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2" name="Google Shape;21;p2"/>
              <p:cNvCxnSpPr/>
              <p:nvPr/>
            </p:nvCxnSpPr>
            <p:spPr>
              <a:xfrm>
                <a:off x="3801240" y="759600"/>
                <a:ext cx="360" cy="397188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3" name="Google Shape;22;p2"/>
              <p:cNvCxnSpPr/>
              <p:nvPr/>
            </p:nvCxnSpPr>
            <p:spPr>
              <a:xfrm>
                <a:off x="418428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4" name="Google Shape;23;p2"/>
              <p:cNvCxnSpPr/>
              <p:nvPr/>
            </p:nvCxnSpPr>
            <p:spPr>
              <a:xfrm>
                <a:off x="4567320" y="759600"/>
                <a:ext cx="360" cy="397188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5" name="Google Shape;24;p2"/>
              <p:cNvCxnSpPr/>
              <p:nvPr/>
            </p:nvCxnSpPr>
            <p:spPr>
              <a:xfrm>
                <a:off x="495036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6" name="Google Shape;25;p2"/>
              <p:cNvCxnSpPr/>
              <p:nvPr/>
            </p:nvCxnSpPr>
            <p:spPr>
              <a:xfrm>
                <a:off x="5333400" y="763920"/>
                <a:ext cx="360" cy="39675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7" name="Google Shape;26;p2"/>
              <p:cNvCxnSpPr/>
              <p:nvPr/>
            </p:nvCxnSpPr>
            <p:spPr>
              <a:xfrm>
                <a:off x="571644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8" name="Google Shape;27;p2"/>
              <p:cNvCxnSpPr/>
              <p:nvPr/>
            </p:nvCxnSpPr>
            <p:spPr>
              <a:xfrm>
                <a:off x="6099480" y="763920"/>
                <a:ext cx="360" cy="39675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19" name="Google Shape;28;p2"/>
              <p:cNvCxnSpPr/>
              <p:nvPr/>
            </p:nvCxnSpPr>
            <p:spPr>
              <a:xfrm>
                <a:off x="648252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0" name="Google Shape;29;p2"/>
              <p:cNvCxnSpPr/>
              <p:nvPr/>
            </p:nvCxnSpPr>
            <p:spPr>
              <a:xfrm>
                <a:off x="6865560" y="729360"/>
                <a:ext cx="360" cy="40021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1" name="Google Shape;30;p2"/>
              <p:cNvCxnSpPr/>
              <p:nvPr/>
            </p:nvCxnSpPr>
            <p:spPr>
              <a:xfrm>
                <a:off x="7248600" y="763920"/>
                <a:ext cx="360" cy="39675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2" name="Google Shape;31;p2"/>
              <p:cNvCxnSpPr/>
              <p:nvPr/>
            </p:nvCxnSpPr>
            <p:spPr>
              <a:xfrm>
                <a:off x="763164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3" name="Google Shape;32;p2"/>
              <p:cNvCxnSpPr/>
              <p:nvPr/>
            </p:nvCxnSpPr>
            <p:spPr>
              <a:xfrm>
                <a:off x="8014680" y="763920"/>
                <a:ext cx="360" cy="39675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4" name="Google Shape;33;p2"/>
              <p:cNvCxnSpPr/>
              <p:nvPr/>
            </p:nvCxnSpPr>
            <p:spPr>
              <a:xfrm>
                <a:off x="8397720" y="412560"/>
                <a:ext cx="360" cy="431892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5" name="Google Shape;34;p2"/>
              <p:cNvCxnSpPr/>
              <p:nvPr/>
            </p:nvCxnSpPr>
            <p:spPr>
              <a:xfrm flipH="1">
                <a:off x="550440" y="78120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6" name="Google Shape;35;p2"/>
              <p:cNvCxnSpPr/>
              <p:nvPr/>
            </p:nvCxnSpPr>
            <p:spPr>
              <a:xfrm flipH="1">
                <a:off x="550440" y="116388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7" name="Google Shape;36;p2"/>
              <p:cNvCxnSpPr/>
              <p:nvPr/>
            </p:nvCxnSpPr>
            <p:spPr>
              <a:xfrm flipH="1">
                <a:off x="550440" y="154656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8" name="Google Shape;37;p2"/>
              <p:cNvCxnSpPr/>
              <p:nvPr/>
            </p:nvCxnSpPr>
            <p:spPr>
              <a:xfrm flipH="1">
                <a:off x="550440" y="192924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29" name="Google Shape;38;p2"/>
              <p:cNvCxnSpPr/>
              <p:nvPr/>
            </p:nvCxnSpPr>
            <p:spPr>
              <a:xfrm flipH="1">
                <a:off x="550440" y="231192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30" name="Google Shape;39;p2"/>
              <p:cNvCxnSpPr/>
              <p:nvPr/>
            </p:nvCxnSpPr>
            <p:spPr>
              <a:xfrm flipH="1">
                <a:off x="550440" y="269460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31" name="Google Shape;40;p2"/>
              <p:cNvCxnSpPr/>
              <p:nvPr/>
            </p:nvCxnSpPr>
            <p:spPr>
              <a:xfrm flipH="1">
                <a:off x="550440" y="307728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32" name="Google Shape;41;p2"/>
              <p:cNvCxnSpPr/>
              <p:nvPr/>
            </p:nvCxnSpPr>
            <p:spPr>
              <a:xfrm flipH="1">
                <a:off x="550440" y="345996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33" name="Google Shape;42;p2"/>
              <p:cNvCxnSpPr/>
              <p:nvPr/>
            </p:nvCxnSpPr>
            <p:spPr>
              <a:xfrm flipH="1">
                <a:off x="550440" y="384228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34" name="Google Shape;43;p2"/>
              <p:cNvCxnSpPr/>
              <p:nvPr/>
            </p:nvCxnSpPr>
            <p:spPr>
              <a:xfrm flipH="1">
                <a:off x="550440" y="422496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  <p:cxnSp>
            <p:nvCxnSpPr>
              <p:cNvPr id="35" name="Google Shape;44;p2"/>
              <p:cNvCxnSpPr/>
              <p:nvPr/>
            </p:nvCxnSpPr>
            <p:spPr>
              <a:xfrm flipH="1">
                <a:off x="550440" y="4607640"/>
                <a:ext cx="8044200" cy="360"/>
              </a:xfrm>
              <a:prstGeom prst="straightConnector1">
                <a:avLst/>
              </a:prstGeom>
              <a:ln w="9525">
                <a:solidFill>
                  <a:srgbClr val="ffffff"/>
                </a:solidFill>
                <a:round/>
              </a:ln>
            </p:spPr>
          </p:cxnSp>
        </p:grpSp>
      </p:grp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977120" y="1667880"/>
            <a:ext cx="5190120" cy="159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IN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Google Shape;47;p2" descr=""/>
          <p:cNvPicPr/>
          <p:nvPr/>
        </p:nvPicPr>
        <p:blipFill>
          <a:blip r:embed="rId4"/>
          <a:srcRect l="0" t="23072" r="88573" b="62109"/>
          <a:stretch/>
        </p:blipFill>
        <p:spPr>
          <a:xfrm>
            <a:off x="6301800" y="4392360"/>
            <a:ext cx="261360" cy="33876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48;p2" descr=""/>
          <p:cNvPicPr/>
          <p:nvPr/>
        </p:nvPicPr>
        <p:blipFill>
          <a:blip r:embed="rId5"/>
          <a:srcRect l="9956" t="40083" r="80538" b="45098"/>
          <a:stretch/>
        </p:blipFill>
        <p:spPr>
          <a:xfrm>
            <a:off x="771120" y="2158200"/>
            <a:ext cx="261360" cy="40752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49;p2" descr=""/>
          <p:cNvPicPr/>
          <p:nvPr/>
        </p:nvPicPr>
        <p:blipFill>
          <a:blip r:embed="rId6"/>
          <a:srcRect l="0" t="23072" r="88573" b="62109"/>
          <a:stretch/>
        </p:blipFill>
        <p:spPr>
          <a:xfrm>
            <a:off x="2131560" y="928080"/>
            <a:ext cx="261360" cy="3387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50;p2" descr=""/>
          <p:cNvPicPr/>
          <p:nvPr/>
        </p:nvPicPr>
        <p:blipFill>
          <a:blip r:embed="rId7"/>
          <a:srcRect l="88573" t="31182" r="0" b="55550"/>
          <a:stretch/>
        </p:blipFill>
        <p:spPr>
          <a:xfrm>
            <a:off x="8209080" y="2026080"/>
            <a:ext cx="261360" cy="3031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67;p3"/>
          <p:cNvGrpSpPr/>
          <p:nvPr/>
        </p:nvGrpSpPr>
        <p:grpSpPr>
          <a:xfrm>
            <a:off x="-142560" y="-80280"/>
            <a:ext cx="9525240" cy="5303880"/>
            <a:chOff x="-142560" y="-80280"/>
            <a:chExt cx="9525240" cy="5303880"/>
          </a:xfrm>
        </p:grpSpPr>
        <p:cxnSp>
          <p:nvCxnSpPr>
            <p:cNvPr id="79" name="Google Shape;68;p3"/>
            <p:cNvCxnSpPr/>
            <p:nvPr/>
          </p:nvCxnSpPr>
          <p:spPr>
            <a:xfrm>
              <a:off x="-142560" y="5143320"/>
              <a:ext cx="95256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0" name="Google Shape;69;p3"/>
            <p:cNvCxnSpPr/>
            <p:nvPr/>
          </p:nvCxnSpPr>
          <p:spPr>
            <a:xfrm>
              <a:off x="-142560" y="4114800"/>
              <a:ext cx="95256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1" name="Google Shape;70;p3"/>
            <p:cNvCxnSpPr/>
            <p:nvPr/>
          </p:nvCxnSpPr>
          <p:spPr>
            <a:xfrm>
              <a:off x="-142560" y="3085920"/>
              <a:ext cx="95256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2" name="Google Shape;71;p3"/>
            <p:cNvCxnSpPr/>
            <p:nvPr/>
          </p:nvCxnSpPr>
          <p:spPr>
            <a:xfrm>
              <a:off x="-142560" y="2057400"/>
              <a:ext cx="95256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3" name="Google Shape;72;p3"/>
            <p:cNvCxnSpPr/>
            <p:nvPr/>
          </p:nvCxnSpPr>
          <p:spPr>
            <a:xfrm>
              <a:off x="-142560" y="1028520"/>
              <a:ext cx="95256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4" name="Google Shape;73;p3"/>
            <p:cNvCxnSpPr/>
            <p:nvPr/>
          </p:nvCxnSpPr>
          <p:spPr>
            <a:xfrm>
              <a:off x="-142560" y="0"/>
              <a:ext cx="95256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5" name="Google Shape;74;p3"/>
            <p:cNvCxnSpPr/>
            <p:nvPr/>
          </p:nvCxnSpPr>
          <p:spPr>
            <a:xfrm flipV="1">
              <a:off x="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6" name="Google Shape;75;p3"/>
            <p:cNvCxnSpPr/>
            <p:nvPr/>
          </p:nvCxnSpPr>
          <p:spPr>
            <a:xfrm flipV="1">
              <a:off x="101592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7" name="Google Shape;76;p3"/>
            <p:cNvCxnSpPr/>
            <p:nvPr/>
          </p:nvCxnSpPr>
          <p:spPr>
            <a:xfrm flipV="1">
              <a:off x="203184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8" name="Google Shape;77;p3"/>
            <p:cNvCxnSpPr/>
            <p:nvPr/>
          </p:nvCxnSpPr>
          <p:spPr>
            <a:xfrm flipV="1">
              <a:off x="304776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89" name="Google Shape;78;p3"/>
            <p:cNvCxnSpPr/>
            <p:nvPr/>
          </p:nvCxnSpPr>
          <p:spPr>
            <a:xfrm flipV="1">
              <a:off x="406368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90" name="Google Shape;79;p3"/>
            <p:cNvCxnSpPr/>
            <p:nvPr/>
          </p:nvCxnSpPr>
          <p:spPr>
            <a:xfrm flipV="1">
              <a:off x="507996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91" name="Google Shape;80;p3"/>
            <p:cNvCxnSpPr/>
            <p:nvPr/>
          </p:nvCxnSpPr>
          <p:spPr>
            <a:xfrm flipV="1">
              <a:off x="609588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92" name="Google Shape;81;p3"/>
            <p:cNvCxnSpPr/>
            <p:nvPr/>
          </p:nvCxnSpPr>
          <p:spPr>
            <a:xfrm flipV="1">
              <a:off x="711180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93" name="Google Shape;82;p3"/>
            <p:cNvCxnSpPr/>
            <p:nvPr/>
          </p:nvCxnSpPr>
          <p:spPr>
            <a:xfrm flipV="1">
              <a:off x="812772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94" name="Google Shape;83;p3"/>
            <p:cNvCxnSpPr/>
            <p:nvPr/>
          </p:nvCxnSpPr>
          <p:spPr>
            <a:xfrm flipV="1">
              <a:off x="9144000" y="-80280"/>
              <a:ext cx="360" cy="530424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</p:grpSp>
      <p:sp>
        <p:nvSpPr>
          <p:cNvPr id="95" name="Google Shape;84;p3"/>
          <p:cNvSpPr/>
          <p:nvPr/>
        </p:nvSpPr>
        <p:spPr>
          <a:xfrm>
            <a:off x="1647720" y="1356120"/>
            <a:ext cx="5848200" cy="1984320"/>
          </a:xfrm>
          <a:prstGeom prst="roundRect">
            <a:avLst>
              <a:gd name="adj" fmla="val 6471"/>
            </a:avLst>
          </a:prstGeom>
          <a:solidFill>
            <a:srgbClr val="ffffff"/>
          </a:solidFill>
          <a:ln w="28575">
            <a:solidFill>
              <a:srgbClr val="fd98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chemeClr val="accent1"/>
              </a:solidFill>
              <a:latin typeface="Arial"/>
              <a:ea typeface="Arial"/>
            </a:endParaRPr>
          </a:p>
        </p:txBody>
      </p:sp>
      <p:sp>
        <p:nvSpPr>
          <p:cNvPr id="96" name="Google Shape;85;p3"/>
          <p:cNvSpPr/>
          <p:nvPr/>
        </p:nvSpPr>
        <p:spPr>
          <a:xfrm>
            <a:off x="3801600" y="473400"/>
            <a:ext cx="1540440" cy="1540440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d98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7" name="Google Shape;86;p3"/>
          <p:cNvSpPr/>
          <p:nvPr/>
        </p:nvSpPr>
        <p:spPr>
          <a:xfrm>
            <a:off x="1647720" y="3772440"/>
            <a:ext cx="5848200" cy="53064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28575">
            <a:solidFill>
              <a:srgbClr val="fd98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solidFill>
                <a:schemeClr val="accent1"/>
              </a:solidFill>
              <a:latin typeface="Arial"/>
              <a:ea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647720" y="2201760"/>
            <a:ext cx="5848200" cy="7394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>
              <a:buNone/>
            </a:pPr>
            <a:r>
              <a:rPr b="0" lang="en-IN" sz="5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title"/>
          </p:nvPr>
        </p:nvSpPr>
        <p:spPr>
          <a:xfrm>
            <a:off x="3575880" y="737280"/>
            <a:ext cx="1991880" cy="1012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IN" sz="6700" spc="-1" strike="noStrike">
                <a:solidFill>
                  <a:schemeClr val="accent1"/>
                </a:solidFill>
                <a:latin typeface="Montserrat"/>
                <a:ea typeface="Montserrat"/>
              </a:rPr>
              <a:t>xx%</a:t>
            </a:r>
            <a:endParaRPr b="0" lang="en-IN" sz="6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0" name="Google Shape;90;p3"/>
          <p:cNvGrpSpPr/>
          <p:nvPr/>
        </p:nvGrpSpPr>
        <p:grpSpPr>
          <a:xfrm>
            <a:off x="866520" y="4454280"/>
            <a:ext cx="351360" cy="313200"/>
            <a:chOff x="866520" y="4454280"/>
            <a:chExt cx="351360" cy="313200"/>
          </a:xfrm>
        </p:grpSpPr>
        <p:sp>
          <p:nvSpPr>
            <p:cNvPr id="101" name="Google Shape;91;p3"/>
            <p:cNvSpPr/>
            <p:nvPr/>
          </p:nvSpPr>
          <p:spPr>
            <a:xfrm>
              <a:off x="866520" y="4454280"/>
              <a:ext cx="351360" cy="31320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13200"/>
                <a:gd name="textAreaBottom" fmla="*/ 313560 h 313200"/>
              </a:gdLst>
              <a:ahLst/>
              <a:rect l="textAreaLeft" t="textAreaTop" r="textAreaRight" b="textAreaBottom"/>
              <a:pathLst>
                <a:path w="10121" h="9022">
                  <a:moveTo>
                    <a:pt x="2638" y="761"/>
                  </a:moveTo>
                  <a:cubicBezTo>
                    <a:pt x="3244" y="761"/>
                    <a:pt x="3761" y="1061"/>
                    <a:pt x="4156" y="1574"/>
                  </a:cubicBezTo>
                  <a:cubicBezTo>
                    <a:pt x="4334" y="1788"/>
                    <a:pt x="4430" y="2062"/>
                    <a:pt x="4573" y="2312"/>
                  </a:cubicBezTo>
                  <a:cubicBezTo>
                    <a:pt x="4620" y="2419"/>
                    <a:pt x="4644" y="2550"/>
                    <a:pt x="4704" y="2669"/>
                  </a:cubicBezTo>
                  <a:cubicBezTo>
                    <a:pt x="4797" y="2850"/>
                    <a:pt x="4913" y="2943"/>
                    <a:pt x="5048" y="2943"/>
                  </a:cubicBezTo>
                  <a:cubicBezTo>
                    <a:pt x="5136" y="2943"/>
                    <a:pt x="5232" y="2904"/>
                    <a:pt x="5335" y="2824"/>
                  </a:cubicBezTo>
                  <a:cubicBezTo>
                    <a:pt x="5525" y="2657"/>
                    <a:pt x="5704" y="2467"/>
                    <a:pt x="5906" y="2312"/>
                  </a:cubicBezTo>
                  <a:cubicBezTo>
                    <a:pt x="6382" y="1968"/>
                    <a:pt x="6880" y="1770"/>
                    <a:pt x="7417" y="1770"/>
                  </a:cubicBezTo>
                  <a:cubicBezTo>
                    <a:pt x="7659" y="1770"/>
                    <a:pt x="7909" y="1810"/>
                    <a:pt x="8168" y="1895"/>
                  </a:cubicBezTo>
                  <a:cubicBezTo>
                    <a:pt x="8835" y="2122"/>
                    <a:pt x="9121" y="2538"/>
                    <a:pt x="9097" y="3241"/>
                  </a:cubicBezTo>
                  <a:cubicBezTo>
                    <a:pt x="9073" y="3753"/>
                    <a:pt x="8883" y="4205"/>
                    <a:pt x="8537" y="4574"/>
                  </a:cubicBezTo>
                  <a:cubicBezTo>
                    <a:pt x="8025" y="5146"/>
                    <a:pt x="7502" y="5741"/>
                    <a:pt x="6918" y="6241"/>
                  </a:cubicBezTo>
                  <a:cubicBezTo>
                    <a:pt x="6192" y="6848"/>
                    <a:pt x="5406" y="7384"/>
                    <a:pt x="4632" y="7956"/>
                  </a:cubicBezTo>
                  <a:cubicBezTo>
                    <a:pt x="4418" y="8087"/>
                    <a:pt x="4180" y="8182"/>
                    <a:pt x="3918" y="8313"/>
                  </a:cubicBezTo>
                  <a:cubicBezTo>
                    <a:pt x="2906" y="7241"/>
                    <a:pt x="1882" y="6253"/>
                    <a:pt x="1286" y="4943"/>
                  </a:cubicBezTo>
                  <a:cubicBezTo>
                    <a:pt x="882" y="4086"/>
                    <a:pt x="632" y="3193"/>
                    <a:pt x="894" y="2241"/>
                  </a:cubicBezTo>
                  <a:cubicBezTo>
                    <a:pt x="1096" y="1526"/>
                    <a:pt x="1477" y="943"/>
                    <a:pt x="2251" y="800"/>
                  </a:cubicBezTo>
                  <a:cubicBezTo>
                    <a:pt x="2384" y="774"/>
                    <a:pt x="2513" y="761"/>
                    <a:pt x="2638" y="761"/>
                  </a:cubicBezTo>
                  <a:close/>
                  <a:moveTo>
                    <a:pt x="2568" y="0"/>
                  </a:moveTo>
                  <a:cubicBezTo>
                    <a:pt x="1726" y="0"/>
                    <a:pt x="954" y="457"/>
                    <a:pt x="489" y="1276"/>
                  </a:cubicBezTo>
                  <a:cubicBezTo>
                    <a:pt x="394" y="1479"/>
                    <a:pt x="298" y="1693"/>
                    <a:pt x="227" y="1907"/>
                  </a:cubicBezTo>
                  <a:cubicBezTo>
                    <a:pt x="13" y="2562"/>
                    <a:pt x="1" y="3241"/>
                    <a:pt x="167" y="3908"/>
                  </a:cubicBezTo>
                  <a:cubicBezTo>
                    <a:pt x="644" y="5932"/>
                    <a:pt x="1918" y="7432"/>
                    <a:pt x="3453" y="8753"/>
                  </a:cubicBezTo>
                  <a:cubicBezTo>
                    <a:pt x="3648" y="8936"/>
                    <a:pt x="3844" y="9022"/>
                    <a:pt x="4046" y="9022"/>
                  </a:cubicBezTo>
                  <a:cubicBezTo>
                    <a:pt x="4215" y="9022"/>
                    <a:pt x="4389" y="8962"/>
                    <a:pt x="4573" y="8849"/>
                  </a:cubicBezTo>
                  <a:cubicBezTo>
                    <a:pt x="6144" y="7896"/>
                    <a:pt x="7597" y="6765"/>
                    <a:pt x="8811" y="5384"/>
                  </a:cubicBezTo>
                  <a:cubicBezTo>
                    <a:pt x="9168" y="4979"/>
                    <a:pt x="9466" y="4515"/>
                    <a:pt x="9645" y="3991"/>
                  </a:cubicBezTo>
                  <a:cubicBezTo>
                    <a:pt x="10121" y="2586"/>
                    <a:pt x="9466" y="1419"/>
                    <a:pt x="8025" y="1133"/>
                  </a:cubicBezTo>
                  <a:cubicBezTo>
                    <a:pt x="7823" y="1092"/>
                    <a:pt x="7623" y="1072"/>
                    <a:pt x="7426" y="1072"/>
                  </a:cubicBezTo>
                  <a:cubicBezTo>
                    <a:pt x="6881" y="1072"/>
                    <a:pt x="6357" y="1226"/>
                    <a:pt x="5858" y="1514"/>
                  </a:cubicBezTo>
                  <a:cubicBezTo>
                    <a:pt x="5656" y="1610"/>
                    <a:pt x="5466" y="1729"/>
                    <a:pt x="5239" y="1872"/>
                  </a:cubicBezTo>
                  <a:cubicBezTo>
                    <a:pt x="5096" y="1645"/>
                    <a:pt x="4977" y="1455"/>
                    <a:pt x="4858" y="1253"/>
                  </a:cubicBezTo>
                  <a:cubicBezTo>
                    <a:pt x="4513" y="776"/>
                    <a:pt x="4084" y="419"/>
                    <a:pt x="3549" y="205"/>
                  </a:cubicBezTo>
                  <a:cubicBezTo>
                    <a:pt x="3220" y="67"/>
                    <a:pt x="2889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" name="Google Shape;92;p3"/>
            <p:cNvSpPr/>
            <p:nvPr/>
          </p:nvSpPr>
          <p:spPr>
            <a:xfrm>
              <a:off x="888480" y="4480920"/>
              <a:ext cx="294480" cy="262080"/>
            </a:xfrm>
            <a:custGeom>
              <a:avLst/>
              <a:gdLst>
                <a:gd name="textAreaLeft" fmla="*/ 0 w 294480"/>
                <a:gd name="textAreaRight" fmla="*/ 294840 w 294480"/>
                <a:gd name="textAreaTop" fmla="*/ 0 h 262080"/>
                <a:gd name="textAreaBottom" fmla="*/ 262440 h 262080"/>
              </a:gdLst>
              <a:ahLst/>
              <a:rect l="textAreaLeft" t="textAreaTop" r="textAreaRight" b="textAreaBottom"/>
              <a:pathLst>
                <a:path w="8490" h="7553">
                  <a:moveTo>
                    <a:pt x="2007" y="1"/>
                  </a:moveTo>
                  <a:cubicBezTo>
                    <a:pt x="1882" y="1"/>
                    <a:pt x="1753" y="14"/>
                    <a:pt x="1620" y="40"/>
                  </a:cubicBezTo>
                  <a:cubicBezTo>
                    <a:pt x="846" y="183"/>
                    <a:pt x="465" y="766"/>
                    <a:pt x="263" y="1481"/>
                  </a:cubicBezTo>
                  <a:cubicBezTo>
                    <a:pt x="1" y="2433"/>
                    <a:pt x="251" y="3326"/>
                    <a:pt x="655" y="4183"/>
                  </a:cubicBezTo>
                  <a:cubicBezTo>
                    <a:pt x="1251" y="5493"/>
                    <a:pt x="2275" y="6481"/>
                    <a:pt x="3287" y="7553"/>
                  </a:cubicBezTo>
                  <a:cubicBezTo>
                    <a:pt x="3549" y="7422"/>
                    <a:pt x="3787" y="7327"/>
                    <a:pt x="4001" y="7196"/>
                  </a:cubicBezTo>
                  <a:cubicBezTo>
                    <a:pt x="4775" y="6624"/>
                    <a:pt x="5561" y="6088"/>
                    <a:pt x="6287" y="5481"/>
                  </a:cubicBezTo>
                  <a:cubicBezTo>
                    <a:pt x="6871" y="4981"/>
                    <a:pt x="7394" y="4386"/>
                    <a:pt x="7906" y="3814"/>
                  </a:cubicBezTo>
                  <a:cubicBezTo>
                    <a:pt x="8252" y="3445"/>
                    <a:pt x="8442" y="2993"/>
                    <a:pt x="8466" y="2481"/>
                  </a:cubicBezTo>
                  <a:cubicBezTo>
                    <a:pt x="8490" y="1778"/>
                    <a:pt x="8204" y="1362"/>
                    <a:pt x="7537" y="1135"/>
                  </a:cubicBezTo>
                  <a:cubicBezTo>
                    <a:pt x="7278" y="1050"/>
                    <a:pt x="7028" y="1010"/>
                    <a:pt x="6786" y="1010"/>
                  </a:cubicBezTo>
                  <a:cubicBezTo>
                    <a:pt x="6249" y="1010"/>
                    <a:pt x="5751" y="1208"/>
                    <a:pt x="5275" y="1552"/>
                  </a:cubicBezTo>
                  <a:cubicBezTo>
                    <a:pt x="5073" y="1707"/>
                    <a:pt x="4894" y="1897"/>
                    <a:pt x="4704" y="2064"/>
                  </a:cubicBezTo>
                  <a:cubicBezTo>
                    <a:pt x="4601" y="2144"/>
                    <a:pt x="4505" y="2183"/>
                    <a:pt x="4417" y="2183"/>
                  </a:cubicBezTo>
                  <a:cubicBezTo>
                    <a:pt x="4282" y="2183"/>
                    <a:pt x="4166" y="2090"/>
                    <a:pt x="4073" y="1909"/>
                  </a:cubicBezTo>
                  <a:cubicBezTo>
                    <a:pt x="4013" y="1790"/>
                    <a:pt x="3989" y="1659"/>
                    <a:pt x="3942" y="1552"/>
                  </a:cubicBezTo>
                  <a:cubicBezTo>
                    <a:pt x="3799" y="1302"/>
                    <a:pt x="3703" y="1028"/>
                    <a:pt x="3525" y="814"/>
                  </a:cubicBezTo>
                  <a:cubicBezTo>
                    <a:pt x="3130" y="301"/>
                    <a:pt x="2613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03" name="Google Shape;93;p3"/>
          <p:cNvGrpSpPr/>
          <p:nvPr/>
        </p:nvGrpSpPr>
        <p:grpSpPr>
          <a:xfrm>
            <a:off x="7615080" y="364320"/>
            <a:ext cx="118440" cy="123840"/>
            <a:chOff x="7615080" y="364320"/>
            <a:chExt cx="118440" cy="123840"/>
          </a:xfrm>
        </p:grpSpPr>
        <p:sp>
          <p:nvSpPr>
            <p:cNvPr id="104" name="Google Shape;94;p3"/>
            <p:cNvSpPr/>
            <p:nvPr/>
          </p:nvSpPr>
          <p:spPr>
            <a:xfrm>
              <a:off x="7615080" y="364320"/>
              <a:ext cx="118440" cy="123840"/>
            </a:xfrm>
            <a:custGeom>
              <a:avLst/>
              <a:gdLst>
                <a:gd name="textAreaLeft" fmla="*/ 0 w 118440"/>
                <a:gd name="textAreaRight" fmla="*/ 118800 w 118440"/>
                <a:gd name="textAreaTop" fmla="*/ 0 h 123840"/>
                <a:gd name="textAreaBottom" fmla="*/ 124200 h 123840"/>
              </a:gdLst>
              <a:ahLst/>
              <a:rect l="textAreaLeft" t="textAreaTop" r="textAreaRight" b="textAreaBottom"/>
              <a:pathLst>
                <a:path w="4751" h="4963">
                  <a:moveTo>
                    <a:pt x="2416" y="1067"/>
                  </a:moveTo>
                  <a:cubicBezTo>
                    <a:pt x="2641" y="1067"/>
                    <a:pt x="2871" y="1150"/>
                    <a:pt x="3084" y="1317"/>
                  </a:cubicBezTo>
                  <a:cubicBezTo>
                    <a:pt x="3620" y="1710"/>
                    <a:pt x="3786" y="2412"/>
                    <a:pt x="3489" y="3055"/>
                  </a:cubicBezTo>
                  <a:cubicBezTo>
                    <a:pt x="3266" y="3562"/>
                    <a:pt x="2767" y="3870"/>
                    <a:pt x="2235" y="3870"/>
                  </a:cubicBezTo>
                  <a:cubicBezTo>
                    <a:pt x="2141" y="3870"/>
                    <a:pt x="2047" y="3860"/>
                    <a:pt x="1953" y="3841"/>
                  </a:cubicBezTo>
                  <a:cubicBezTo>
                    <a:pt x="1453" y="3734"/>
                    <a:pt x="1167" y="3317"/>
                    <a:pt x="1179" y="2638"/>
                  </a:cubicBezTo>
                  <a:cubicBezTo>
                    <a:pt x="1167" y="2234"/>
                    <a:pt x="1334" y="1864"/>
                    <a:pt x="1584" y="1519"/>
                  </a:cubicBezTo>
                  <a:cubicBezTo>
                    <a:pt x="1816" y="1218"/>
                    <a:pt x="2112" y="1067"/>
                    <a:pt x="2416" y="1067"/>
                  </a:cubicBezTo>
                  <a:close/>
                  <a:moveTo>
                    <a:pt x="2349" y="0"/>
                  </a:moveTo>
                  <a:cubicBezTo>
                    <a:pt x="1880" y="0"/>
                    <a:pt x="1436" y="167"/>
                    <a:pt x="1036" y="531"/>
                  </a:cubicBezTo>
                  <a:cubicBezTo>
                    <a:pt x="334" y="1174"/>
                    <a:pt x="0" y="2007"/>
                    <a:pt x="84" y="2984"/>
                  </a:cubicBezTo>
                  <a:cubicBezTo>
                    <a:pt x="167" y="3960"/>
                    <a:pt x="762" y="4662"/>
                    <a:pt x="1655" y="4889"/>
                  </a:cubicBezTo>
                  <a:cubicBezTo>
                    <a:pt x="1858" y="4939"/>
                    <a:pt x="2060" y="4963"/>
                    <a:pt x="2257" y="4963"/>
                  </a:cubicBezTo>
                  <a:cubicBezTo>
                    <a:pt x="3601" y="4963"/>
                    <a:pt x="4751" y="3854"/>
                    <a:pt x="4751" y="2400"/>
                  </a:cubicBezTo>
                  <a:cubicBezTo>
                    <a:pt x="4751" y="1507"/>
                    <a:pt x="4179" y="602"/>
                    <a:pt x="3358" y="233"/>
                  </a:cubicBezTo>
                  <a:cubicBezTo>
                    <a:pt x="3015" y="81"/>
                    <a:pt x="2676" y="0"/>
                    <a:pt x="234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" name="Google Shape;95;p3"/>
            <p:cNvSpPr/>
            <p:nvPr/>
          </p:nvSpPr>
          <p:spPr>
            <a:xfrm>
              <a:off x="7644240" y="390960"/>
              <a:ext cx="65160" cy="6984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2620" h="2804">
                  <a:moveTo>
                    <a:pt x="1249" y="1"/>
                  </a:moveTo>
                  <a:cubicBezTo>
                    <a:pt x="945" y="1"/>
                    <a:pt x="649" y="152"/>
                    <a:pt x="417" y="453"/>
                  </a:cubicBezTo>
                  <a:cubicBezTo>
                    <a:pt x="167" y="798"/>
                    <a:pt x="0" y="1168"/>
                    <a:pt x="12" y="1572"/>
                  </a:cubicBezTo>
                  <a:cubicBezTo>
                    <a:pt x="0" y="2251"/>
                    <a:pt x="286" y="2668"/>
                    <a:pt x="786" y="2775"/>
                  </a:cubicBezTo>
                  <a:cubicBezTo>
                    <a:pt x="880" y="2794"/>
                    <a:pt x="974" y="2804"/>
                    <a:pt x="1068" y="2804"/>
                  </a:cubicBezTo>
                  <a:cubicBezTo>
                    <a:pt x="1600" y="2804"/>
                    <a:pt x="2099" y="2496"/>
                    <a:pt x="2322" y="1989"/>
                  </a:cubicBezTo>
                  <a:cubicBezTo>
                    <a:pt x="2619" y="1346"/>
                    <a:pt x="2453" y="644"/>
                    <a:pt x="1917" y="251"/>
                  </a:cubicBezTo>
                  <a:cubicBezTo>
                    <a:pt x="1704" y="84"/>
                    <a:pt x="1474" y="1"/>
                    <a:pt x="124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920" bIns="34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06" name="Google Shape;96;p3"/>
          <p:cNvGrpSpPr/>
          <p:nvPr/>
        </p:nvGrpSpPr>
        <p:grpSpPr>
          <a:xfrm>
            <a:off x="135000" y="1883160"/>
            <a:ext cx="272880" cy="294120"/>
            <a:chOff x="135000" y="1883160"/>
            <a:chExt cx="272880" cy="294120"/>
          </a:xfrm>
        </p:grpSpPr>
        <p:sp>
          <p:nvSpPr>
            <p:cNvPr id="107" name="Google Shape;97;p3"/>
            <p:cNvSpPr/>
            <p:nvPr/>
          </p:nvSpPr>
          <p:spPr>
            <a:xfrm>
              <a:off x="135000" y="1883160"/>
              <a:ext cx="272880" cy="29412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94120"/>
                <a:gd name="textAreaBottom" fmla="*/ 294480 h 294120"/>
              </a:gdLst>
              <a:ahLst/>
              <a:rect l="textAreaLeft" t="textAreaTop" r="textAreaRight" b="textAreaBottom"/>
              <a:pathLst>
                <a:path w="10931" h="11773">
                  <a:moveTo>
                    <a:pt x="4739" y="1065"/>
                  </a:moveTo>
                  <a:cubicBezTo>
                    <a:pt x="4894" y="1172"/>
                    <a:pt x="5049" y="1244"/>
                    <a:pt x="5156" y="1375"/>
                  </a:cubicBezTo>
                  <a:cubicBezTo>
                    <a:pt x="5382" y="1660"/>
                    <a:pt x="5585" y="1958"/>
                    <a:pt x="5799" y="2256"/>
                  </a:cubicBezTo>
                  <a:cubicBezTo>
                    <a:pt x="6137" y="2751"/>
                    <a:pt x="6344" y="2943"/>
                    <a:pt x="6724" y="2943"/>
                  </a:cubicBezTo>
                  <a:cubicBezTo>
                    <a:pt x="6893" y="2943"/>
                    <a:pt x="7095" y="2905"/>
                    <a:pt x="7359" y="2839"/>
                  </a:cubicBezTo>
                  <a:cubicBezTo>
                    <a:pt x="7656" y="2756"/>
                    <a:pt x="7954" y="2660"/>
                    <a:pt x="8252" y="2577"/>
                  </a:cubicBezTo>
                  <a:cubicBezTo>
                    <a:pt x="8496" y="2516"/>
                    <a:pt x="8659" y="2486"/>
                    <a:pt x="8827" y="2486"/>
                  </a:cubicBezTo>
                  <a:cubicBezTo>
                    <a:pt x="8987" y="2486"/>
                    <a:pt x="9151" y="2513"/>
                    <a:pt x="9395" y="2565"/>
                  </a:cubicBezTo>
                  <a:cubicBezTo>
                    <a:pt x="9549" y="2756"/>
                    <a:pt x="9478" y="2970"/>
                    <a:pt x="9383" y="3149"/>
                  </a:cubicBezTo>
                  <a:cubicBezTo>
                    <a:pt x="9204" y="3518"/>
                    <a:pt x="9025" y="3911"/>
                    <a:pt x="8799" y="4244"/>
                  </a:cubicBezTo>
                  <a:cubicBezTo>
                    <a:pt x="8347" y="4923"/>
                    <a:pt x="8406" y="5542"/>
                    <a:pt x="8847" y="6185"/>
                  </a:cubicBezTo>
                  <a:cubicBezTo>
                    <a:pt x="9121" y="6554"/>
                    <a:pt x="9335" y="6970"/>
                    <a:pt x="9549" y="7387"/>
                  </a:cubicBezTo>
                  <a:cubicBezTo>
                    <a:pt x="9740" y="7744"/>
                    <a:pt x="9930" y="8113"/>
                    <a:pt x="9907" y="8590"/>
                  </a:cubicBezTo>
                  <a:cubicBezTo>
                    <a:pt x="9795" y="8590"/>
                    <a:pt x="9684" y="8606"/>
                    <a:pt x="9584" y="8606"/>
                  </a:cubicBezTo>
                  <a:cubicBezTo>
                    <a:pt x="9533" y="8606"/>
                    <a:pt x="9486" y="8602"/>
                    <a:pt x="9442" y="8590"/>
                  </a:cubicBezTo>
                  <a:cubicBezTo>
                    <a:pt x="8621" y="8399"/>
                    <a:pt x="7775" y="8221"/>
                    <a:pt x="6978" y="7959"/>
                  </a:cubicBezTo>
                  <a:cubicBezTo>
                    <a:pt x="6774" y="7888"/>
                    <a:pt x="6584" y="7854"/>
                    <a:pt x="6406" y="7854"/>
                  </a:cubicBezTo>
                  <a:cubicBezTo>
                    <a:pt x="6011" y="7854"/>
                    <a:pt x="5674" y="8024"/>
                    <a:pt x="5370" y="8352"/>
                  </a:cubicBezTo>
                  <a:cubicBezTo>
                    <a:pt x="4858" y="8911"/>
                    <a:pt x="4358" y="9471"/>
                    <a:pt x="3834" y="10007"/>
                  </a:cubicBezTo>
                  <a:cubicBezTo>
                    <a:pt x="3608" y="10245"/>
                    <a:pt x="3406" y="10519"/>
                    <a:pt x="3060" y="10673"/>
                  </a:cubicBezTo>
                  <a:cubicBezTo>
                    <a:pt x="2906" y="10364"/>
                    <a:pt x="2894" y="10054"/>
                    <a:pt x="2894" y="9757"/>
                  </a:cubicBezTo>
                  <a:cubicBezTo>
                    <a:pt x="2894" y="9233"/>
                    <a:pt x="2929" y="8733"/>
                    <a:pt x="2953" y="8209"/>
                  </a:cubicBezTo>
                  <a:cubicBezTo>
                    <a:pt x="2977" y="7971"/>
                    <a:pt x="3001" y="7744"/>
                    <a:pt x="2989" y="7506"/>
                  </a:cubicBezTo>
                  <a:cubicBezTo>
                    <a:pt x="2953" y="7018"/>
                    <a:pt x="2703" y="6768"/>
                    <a:pt x="2215" y="6685"/>
                  </a:cubicBezTo>
                  <a:cubicBezTo>
                    <a:pt x="1929" y="6649"/>
                    <a:pt x="1644" y="6625"/>
                    <a:pt x="1370" y="6589"/>
                  </a:cubicBezTo>
                  <a:cubicBezTo>
                    <a:pt x="1322" y="6566"/>
                    <a:pt x="1275" y="6530"/>
                    <a:pt x="1215" y="6482"/>
                  </a:cubicBezTo>
                  <a:cubicBezTo>
                    <a:pt x="1346" y="6197"/>
                    <a:pt x="1608" y="6066"/>
                    <a:pt x="1858" y="5911"/>
                  </a:cubicBezTo>
                  <a:cubicBezTo>
                    <a:pt x="2275" y="5673"/>
                    <a:pt x="2703" y="5435"/>
                    <a:pt x="3144" y="5232"/>
                  </a:cubicBezTo>
                  <a:cubicBezTo>
                    <a:pt x="3668" y="4982"/>
                    <a:pt x="3918" y="4625"/>
                    <a:pt x="3953" y="4030"/>
                  </a:cubicBezTo>
                  <a:cubicBezTo>
                    <a:pt x="4001" y="3315"/>
                    <a:pt x="4144" y="2601"/>
                    <a:pt x="4275" y="1887"/>
                  </a:cubicBezTo>
                  <a:cubicBezTo>
                    <a:pt x="4334" y="1601"/>
                    <a:pt x="4418" y="1267"/>
                    <a:pt x="4739" y="1065"/>
                  </a:cubicBezTo>
                  <a:close/>
                  <a:moveTo>
                    <a:pt x="4667" y="0"/>
                  </a:moveTo>
                  <a:cubicBezTo>
                    <a:pt x="4298" y="0"/>
                    <a:pt x="3961" y="223"/>
                    <a:pt x="3691" y="648"/>
                  </a:cubicBezTo>
                  <a:cubicBezTo>
                    <a:pt x="3584" y="803"/>
                    <a:pt x="3477" y="1005"/>
                    <a:pt x="3418" y="1196"/>
                  </a:cubicBezTo>
                  <a:cubicBezTo>
                    <a:pt x="3299" y="1577"/>
                    <a:pt x="3168" y="1982"/>
                    <a:pt x="3096" y="2387"/>
                  </a:cubicBezTo>
                  <a:cubicBezTo>
                    <a:pt x="2989" y="2970"/>
                    <a:pt x="2929" y="3565"/>
                    <a:pt x="2822" y="4256"/>
                  </a:cubicBezTo>
                  <a:cubicBezTo>
                    <a:pt x="2560" y="4399"/>
                    <a:pt x="2275" y="4530"/>
                    <a:pt x="2025" y="4708"/>
                  </a:cubicBezTo>
                  <a:cubicBezTo>
                    <a:pt x="1608" y="4958"/>
                    <a:pt x="1191" y="5208"/>
                    <a:pt x="786" y="5494"/>
                  </a:cubicBezTo>
                  <a:cubicBezTo>
                    <a:pt x="489" y="5708"/>
                    <a:pt x="262" y="6006"/>
                    <a:pt x="143" y="6363"/>
                  </a:cubicBezTo>
                  <a:cubicBezTo>
                    <a:pt x="1" y="6804"/>
                    <a:pt x="132" y="7197"/>
                    <a:pt x="548" y="7399"/>
                  </a:cubicBezTo>
                  <a:cubicBezTo>
                    <a:pt x="739" y="7506"/>
                    <a:pt x="977" y="7554"/>
                    <a:pt x="1203" y="7613"/>
                  </a:cubicBezTo>
                  <a:cubicBezTo>
                    <a:pt x="1405" y="7673"/>
                    <a:pt x="1632" y="7697"/>
                    <a:pt x="1882" y="7756"/>
                  </a:cubicBezTo>
                  <a:cubicBezTo>
                    <a:pt x="1882" y="8066"/>
                    <a:pt x="1870" y="8352"/>
                    <a:pt x="1882" y="8637"/>
                  </a:cubicBezTo>
                  <a:cubicBezTo>
                    <a:pt x="1917" y="9280"/>
                    <a:pt x="1941" y="9935"/>
                    <a:pt x="2001" y="10566"/>
                  </a:cubicBezTo>
                  <a:cubicBezTo>
                    <a:pt x="2025" y="10780"/>
                    <a:pt x="2084" y="10983"/>
                    <a:pt x="2167" y="11161"/>
                  </a:cubicBezTo>
                  <a:cubicBezTo>
                    <a:pt x="2354" y="11558"/>
                    <a:pt x="2650" y="11773"/>
                    <a:pt x="2996" y="11773"/>
                  </a:cubicBezTo>
                  <a:cubicBezTo>
                    <a:pt x="3159" y="11773"/>
                    <a:pt x="3334" y="11725"/>
                    <a:pt x="3513" y="11626"/>
                  </a:cubicBezTo>
                  <a:cubicBezTo>
                    <a:pt x="3846" y="11435"/>
                    <a:pt x="4144" y="11185"/>
                    <a:pt x="4418" y="10900"/>
                  </a:cubicBezTo>
                  <a:cubicBezTo>
                    <a:pt x="4918" y="10352"/>
                    <a:pt x="5394" y="9768"/>
                    <a:pt x="5894" y="9197"/>
                  </a:cubicBezTo>
                  <a:cubicBezTo>
                    <a:pt x="5989" y="9066"/>
                    <a:pt x="6108" y="8947"/>
                    <a:pt x="6251" y="8804"/>
                  </a:cubicBezTo>
                  <a:cubicBezTo>
                    <a:pt x="6549" y="8887"/>
                    <a:pt x="6811" y="8983"/>
                    <a:pt x="7085" y="9054"/>
                  </a:cubicBezTo>
                  <a:cubicBezTo>
                    <a:pt x="7859" y="9245"/>
                    <a:pt x="8633" y="9435"/>
                    <a:pt x="9418" y="9602"/>
                  </a:cubicBezTo>
                  <a:cubicBezTo>
                    <a:pt x="9553" y="9624"/>
                    <a:pt x="9691" y="9636"/>
                    <a:pt x="9826" y="9636"/>
                  </a:cubicBezTo>
                  <a:cubicBezTo>
                    <a:pt x="9977" y="9636"/>
                    <a:pt x="10125" y="9621"/>
                    <a:pt x="10264" y="9590"/>
                  </a:cubicBezTo>
                  <a:cubicBezTo>
                    <a:pt x="10692" y="9518"/>
                    <a:pt x="10930" y="9221"/>
                    <a:pt x="10930" y="8768"/>
                  </a:cubicBezTo>
                  <a:cubicBezTo>
                    <a:pt x="10930" y="8471"/>
                    <a:pt x="10907" y="8149"/>
                    <a:pt x="10800" y="7863"/>
                  </a:cubicBezTo>
                  <a:cubicBezTo>
                    <a:pt x="10597" y="7328"/>
                    <a:pt x="10359" y="6816"/>
                    <a:pt x="10085" y="6316"/>
                  </a:cubicBezTo>
                  <a:cubicBezTo>
                    <a:pt x="9859" y="5899"/>
                    <a:pt x="9609" y="5506"/>
                    <a:pt x="9359" y="5089"/>
                  </a:cubicBezTo>
                  <a:cubicBezTo>
                    <a:pt x="9502" y="4851"/>
                    <a:pt x="9668" y="4649"/>
                    <a:pt x="9787" y="4423"/>
                  </a:cubicBezTo>
                  <a:cubicBezTo>
                    <a:pt x="10002" y="4018"/>
                    <a:pt x="10252" y="3601"/>
                    <a:pt x="10383" y="3172"/>
                  </a:cubicBezTo>
                  <a:cubicBezTo>
                    <a:pt x="10680" y="2172"/>
                    <a:pt x="10145" y="1494"/>
                    <a:pt x="9109" y="1458"/>
                  </a:cubicBezTo>
                  <a:cubicBezTo>
                    <a:pt x="8954" y="1458"/>
                    <a:pt x="8787" y="1482"/>
                    <a:pt x="8644" y="1506"/>
                  </a:cubicBezTo>
                  <a:cubicBezTo>
                    <a:pt x="8228" y="1601"/>
                    <a:pt x="7799" y="1696"/>
                    <a:pt x="7359" y="1791"/>
                  </a:cubicBezTo>
                  <a:cubicBezTo>
                    <a:pt x="7168" y="1839"/>
                    <a:pt x="6978" y="1863"/>
                    <a:pt x="6763" y="1898"/>
                  </a:cubicBezTo>
                  <a:cubicBezTo>
                    <a:pt x="6573" y="1625"/>
                    <a:pt x="6430" y="1375"/>
                    <a:pt x="6251" y="1160"/>
                  </a:cubicBezTo>
                  <a:cubicBezTo>
                    <a:pt x="6013" y="863"/>
                    <a:pt x="5751" y="553"/>
                    <a:pt x="5454" y="315"/>
                  </a:cubicBezTo>
                  <a:cubicBezTo>
                    <a:pt x="5184" y="103"/>
                    <a:pt x="4918" y="0"/>
                    <a:pt x="466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" name="Google Shape;98;p3"/>
            <p:cNvSpPr/>
            <p:nvPr/>
          </p:nvSpPr>
          <p:spPr>
            <a:xfrm>
              <a:off x="165240" y="1909800"/>
              <a:ext cx="217440" cy="2397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39760"/>
                <a:gd name="textAreaBottom" fmla="*/ 240120 h 239760"/>
              </a:gdLst>
              <a:ahLst/>
              <a:rect l="textAreaLeft" t="textAreaTop" r="textAreaRight" b="textAreaBottom"/>
              <a:pathLst>
                <a:path w="8717" h="9609">
                  <a:moveTo>
                    <a:pt x="3525" y="0"/>
                  </a:moveTo>
                  <a:cubicBezTo>
                    <a:pt x="3204" y="202"/>
                    <a:pt x="3120" y="536"/>
                    <a:pt x="3061" y="822"/>
                  </a:cubicBezTo>
                  <a:cubicBezTo>
                    <a:pt x="2930" y="1536"/>
                    <a:pt x="2787" y="2250"/>
                    <a:pt x="2739" y="2965"/>
                  </a:cubicBezTo>
                  <a:cubicBezTo>
                    <a:pt x="2704" y="3560"/>
                    <a:pt x="2454" y="3917"/>
                    <a:pt x="1930" y="4167"/>
                  </a:cubicBezTo>
                  <a:cubicBezTo>
                    <a:pt x="1489" y="4370"/>
                    <a:pt x="1061" y="4608"/>
                    <a:pt x="644" y="4846"/>
                  </a:cubicBezTo>
                  <a:cubicBezTo>
                    <a:pt x="394" y="5001"/>
                    <a:pt x="132" y="5132"/>
                    <a:pt x="1" y="5417"/>
                  </a:cubicBezTo>
                  <a:cubicBezTo>
                    <a:pt x="61" y="5465"/>
                    <a:pt x="108" y="5501"/>
                    <a:pt x="156" y="5524"/>
                  </a:cubicBezTo>
                  <a:cubicBezTo>
                    <a:pt x="430" y="5560"/>
                    <a:pt x="715" y="5584"/>
                    <a:pt x="1001" y="5620"/>
                  </a:cubicBezTo>
                  <a:cubicBezTo>
                    <a:pt x="1489" y="5703"/>
                    <a:pt x="1739" y="5953"/>
                    <a:pt x="1775" y="6441"/>
                  </a:cubicBezTo>
                  <a:cubicBezTo>
                    <a:pt x="1787" y="6679"/>
                    <a:pt x="1763" y="6906"/>
                    <a:pt x="1739" y="7144"/>
                  </a:cubicBezTo>
                  <a:cubicBezTo>
                    <a:pt x="1715" y="7668"/>
                    <a:pt x="1680" y="8168"/>
                    <a:pt x="1680" y="8692"/>
                  </a:cubicBezTo>
                  <a:cubicBezTo>
                    <a:pt x="1680" y="8989"/>
                    <a:pt x="1692" y="9299"/>
                    <a:pt x="1846" y="9608"/>
                  </a:cubicBezTo>
                  <a:cubicBezTo>
                    <a:pt x="2192" y="9454"/>
                    <a:pt x="2394" y="9180"/>
                    <a:pt x="2620" y="8942"/>
                  </a:cubicBezTo>
                  <a:cubicBezTo>
                    <a:pt x="3144" y="8406"/>
                    <a:pt x="3644" y="7846"/>
                    <a:pt x="4156" y="7287"/>
                  </a:cubicBezTo>
                  <a:cubicBezTo>
                    <a:pt x="4460" y="6959"/>
                    <a:pt x="4797" y="6789"/>
                    <a:pt x="5192" y="6789"/>
                  </a:cubicBezTo>
                  <a:cubicBezTo>
                    <a:pt x="5370" y="6789"/>
                    <a:pt x="5560" y="6823"/>
                    <a:pt x="5764" y="6894"/>
                  </a:cubicBezTo>
                  <a:cubicBezTo>
                    <a:pt x="6561" y="7156"/>
                    <a:pt x="7407" y="7334"/>
                    <a:pt x="8228" y="7525"/>
                  </a:cubicBezTo>
                  <a:cubicBezTo>
                    <a:pt x="8272" y="7537"/>
                    <a:pt x="8319" y="7541"/>
                    <a:pt x="8370" y="7541"/>
                  </a:cubicBezTo>
                  <a:cubicBezTo>
                    <a:pt x="8470" y="7541"/>
                    <a:pt x="8581" y="7525"/>
                    <a:pt x="8693" y="7525"/>
                  </a:cubicBezTo>
                  <a:cubicBezTo>
                    <a:pt x="8716" y="7048"/>
                    <a:pt x="8526" y="6679"/>
                    <a:pt x="8335" y="6322"/>
                  </a:cubicBezTo>
                  <a:cubicBezTo>
                    <a:pt x="8121" y="5905"/>
                    <a:pt x="7907" y="5489"/>
                    <a:pt x="7633" y="5120"/>
                  </a:cubicBezTo>
                  <a:cubicBezTo>
                    <a:pt x="7192" y="4477"/>
                    <a:pt x="7133" y="3858"/>
                    <a:pt x="7585" y="3179"/>
                  </a:cubicBezTo>
                  <a:cubicBezTo>
                    <a:pt x="7811" y="2846"/>
                    <a:pt x="7990" y="2453"/>
                    <a:pt x="8169" y="2084"/>
                  </a:cubicBezTo>
                  <a:cubicBezTo>
                    <a:pt x="8264" y="1905"/>
                    <a:pt x="8335" y="1691"/>
                    <a:pt x="8181" y="1500"/>
                  </a:cubicBezTo>
                  <a:cubicBezTo>
                    <a:pt x="7937" y="1448"/>
                    <a:pt x="7773" y="1421"/>
                    <a:pt x="7613" y="1421"/>
                  </a:cubicBezTo>
                  <a:cubicBezTo>
                    <a:pt x="7445" y="1421"/>
                    <a:pt x="7282" y="1451"/>
                    <a:pt x="7038" y="1512"/>
                  </a:cubicBezTo>
                  <a:cubicBezTo>
                    <a:pt x="6740" y="1595"/>
                    <a:pt x="6442" y="1691"/>
                    <a:pt x="6145" y="1774"/>
                  </a:cubicBezTo>
                  <a:cubicBezTo>
                    <a:pt x="5881" y="1840"/>
                    <a:pt x="5679" y="1878"/>
                    <a:pt x="5510" y="1878"/>
                  </a:cubicBezTo>
                  <a:cubicBezTo>
                    <a:pt x="5130" y="1878"/>
                    <a:pt x="4923" y="1686"/>
                    <a:pt x="4585" y="1191"/>
                  </a:cubicBezTo>
                  <a:cubicBezTo>
                    <a:pt x="4371" y="893"/>
                    <a:pt x="4168" y="595"/>
                    <a:pt x="3942" y="310"/>
                  </a:cubicBezTo>
                  <a:cubicBezTo>
                    <a:pt x="3835" y="179"/>
                    <a:pt x="3680" y="107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09" name="Google Shape;99;p3"/>
          <p:cNvGrpSpPr/>
          <p:nvPr/>
        </p:nvGrpSpPr>
        <p:grpSpPr>
          <a:xfrm>
            <a:off x="5112720" y="4770000"/>
            <a:ext cx="118440" cy="123840"/>
            <a:chOff x="5112720" y="4770000"/>
            <a:chExt cx="118440" cy="123840"/>
          </a:xfrm>
        </p:grpSpPr>
        <p:sp>
          <p:nvSpPr>
            <p:cNvPr id="110" name="Google Shape;100;p3"/>
            <p:cNvSpPr/>
            <p:nvPr/>
          </p:nvSpPr>
          <p:spPr>
            <a:xfrm>
              <a:off x="5112720" y="4770000"/>
              <a:ext cx="118440" cy="123840"/>
            </a:xfrm>
            <a:custGeom>
              <a:avLst/>
              <a:gdLst>
                <a:gd name="textAreaLeft" fmla="*/ 0 w 118440"/>
                <a:gd name="textAreaRight" fmla="*/ 118800 w 118440"/>
                <a:gd name="textAreaTop" fmla="*/ 0 h 123840"/>
                <a:gd name="textAreaBottom" fmla="*/ 124200 h 123840"/>
              </a:gdLst>
              <a:ahLst/>
              <a:rect l="textAreaLeft" t="textAreaTop" r="textAreaRight" b="textAreaBottom"/>
              <a:pathLst>
                <a:path w="4751" h="4963">
                  <a:moveTo>
                    <a:pt x="2416" y="1067"/>
                  </a:moveTo>
                  <a:cubicBezTo>
                    <a:pt x="2641" y="1067"/>
                    <a:pt x="2871" y="1150"/>
                    <a:pt x="3084" y="1317"/>
                  </a:cubicBezTo>
                  <a:cubicBezTo>
                    <a:pt x="3620" y="1710"/>
                    <a:pt x="3786" y="2412"/>
                    <a:pt x="3489" y="3055"/>
                  </a:cubicBezTo>
                  <a:cubicBezTo>
                    <a:pt x="3266" y="3562"/>
                    <a:pt x="2767" y="3870"/>
                    <a:pt x="2235" y="3870"/>
                  </a:cubicBezTo>
                  <a:cubicBezTo>
                    <a:pt x="2141" y="3870"/>
                    <a:pt x="2047" y="3860"/>
                    <a:pt x="1953" y="3841"/>
                  </a:cubicBezTo>
                  <a:cubicBezTo>
                    <a:pt x="1453" y="3734"/>
                    <a:pt x="1167" y="3317"/>
                    <a:pt x="1179" y="2638"/>
                  </a:cubicBezTo>
                  <a:cubicBezTo>
                    <a:pt x="1167" y="2234"/>
                    <a:pt x="1334" y="1864"/>
                    <a:pt x="1584" y="1519"/>
                  </a:cubicBezTo>
                  <a:cubicBezTo>
                    <a:pt x="1816" y="1218"/>
                    <a:pt x="2112" y="1067"/>
                    <a:pt x="2416" y="1067"/>
                  </a:cubicBezTo>
                  <a:close/>
                  <a:moveTo>
                    <a:pt x="2349" y="0"/>
                  </a:moveTo>
                  <a:cubicBezTo>
                    <a:pt x="1880" y="0"/>
                    <a:pt x="1436" y="167"/>
                    <a:pt x="1036" y="531"/>
                  </a:cubicBezTo>
                  <a:cubicBezTo>
                    <a:pt x="334" y="1174"/>
                    <a:pt x="0" y="2007"/>
                    <a:pt x="84" y="2984"/>
                  </a:cubicBezTo>
                  <a:cubicBezTo>
                    <a:pt x="167" y="3960"/>
                    <a:pt x="762" y="4662"/>
                    <a:pt x="1655" y="4889"/>
                  </a:cubicBezTo>
                  <a:cubicBezTo>
                    <a:pt x="1858" y="4939"/>
                    <a:pt x="2060" y="4963"/>
                    <a:pt x="2257" y="4963"/>
                  </a:cubicBezTo>
                  <a:cubicBezTo>
                    <a:pt x="3601" y="4963"/>
                    <a:pt x="4751" y="3854"/>
                    <a:pt x="4751" y="2400"/>
                  </a:cubicBezTo>
                  <a:cubicBezTo>
                    <a:pt x="4751" y="1507"/>
                    <a:pt x="4179" y="602"/>
                    <a:pt x="3358" y="233"/>
                  </a:cubicBezTo>
                  <a:cubicBezTo>
                    <a:pt x="3015" y="81"/>
                    <a:pt x="2676" y="0"/>
                    <a:pt x="234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" name="Google Shape;101;p3"/>
            <p:cNvSpPr/>
            <p:nvPr/>
          </p:nvSpPr>
          <p:spPr>
            <a:xfrm>
              <a:off x="5141880" y="4796640"/>
              <a:ext cx="65160" cy="6984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2620" h="2804">
                  <a:moveTo>
                    <a:pt x="1249" y="1"/>
                  </a:moveTo>
                  <a:cubicBezTo>
                    <a:pt x="945" y="1"/>
                    <a:pt x="649" y="152"/>
                    <a:pt x="417" y="453"/>
                  </a:cubicBezTo>
                  <a:cubicBezTo>
                    <a:pt x="167" y="798"/>
                    <a:pt x="0" y="1168"/>
                    <a:pt x="12" y="1572"/>
                  </a:cubicBezTo>
                  <a:cubicBezTo>
                    <a:pt x="0" y="2251"/>
                    <a:pt x="286" y="2668"/>
                    <a:pt x="786" y="2775"/>
                  </a:cubicBezTo>
                  <a:cubicBezTo>
                    <a:pt x="880" y="2794"/>
                    <a:pt x="974" y="2804"/>
                    <a:pt x="1068" y="2804"/>
                  </a:cubicBezTo>
                  <a:cubicBezTo>
                    <a:pt x="1600" y="2804"/>
                    <a:pt x="2099" y="2496"/>
                    <a:pt x="2322" y="1989"/>
                  </a:cubicBezTo>
                  <a:cubicBezTo>
                    <a:pt x="2619" y="1346"/>
                    <a:pt x="2453" y="644"/>
                    <a:pt x="1917" y="251"/>
                  </a:cubicBezTo>
                  <a:cubicBezTo>
                    <a:pt x="1704" y="84"/>
                    <a:pt x="1474" y="1"/>
                    <a:pt x="124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920" bIns="34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12" name="Google Shape;102;p3"/>
          <p:cNvGrpSpPr/>
          <p:nvPr/>
        </p:nvGrpSpPr>
        <p:grpSpPr>
          <a:xfrm>
            <a:off x="1090080" y="652320"/>
            <a:ext cx="118440" cy="123840"/>
            <a:chOff x="1090080" y="652320"/>
            <a:chExt cx="118440" cy="123840"/>
          </a:xfrm>
        </p:grpSpPr>
        <p:sp>
          <p:nvSpPr>
            <p:cNvPr id="113" name="Google Shape;103;p3"/>
            <p:cNvSpPr/>
            <p:nvPr/>
          </p:nvSpPr>
          <p:spPr>
            <a:xfrm>
              <a:off x="1090080" y="652320"/>
              <a:ext cx="118440" cy="123840"/>
            </a:xfrm>
            <a:custGeom>
              <a:avLst/>
              <a:gdLst>
                <a:gd name="textAreaLeft" fmla="*/ 0 w 118440"/>
                <a:gd name="textAreaRight" fmla="*/ 118800 w 118440"/>
                <a:gd name="textAreaTop" fmla="*/ 0 h 123840"/>
                <a:gd name="textAreaBottom" fmla="*/ 124200 h 123840"/>
              </a:gdLst>
              <a:ahLst/>
              <a:rect l="textAreaLeft" t="textAreaTop" r="textAreaRight" b="textAreaBottom"/>
              <a:pathLst>
                <a:path w="4751" h="4963">
                  <a:moveTo>
                    <a:pt x="2416" y="1067"/>
                  </a:moveTo>
                  <a:cubicBezTo>
                    <a:pt x="2641" y="1067"/>
                    <a:pt x="2871" y="1150"/>
                    <a:pt x="3084" y="1317"/>
                  </a:cubicBezTo>
                  <a:cubicBezTo>
                    <a:pt x="3620" y="1710"/>
                    <a:pt x="3786" y="2412"/>
                    <a:pt x="3489" y="3055"/>
                  </a:cubicBezTo>
                  <a:cubicBezTo>
                    <a:pt x="3266" y="3562"/>
                    <a:pt x="2767" y="3870"/>
                    <a:pt x="2235" y="3870"/>
                  </a:cubicBezTo>
                  <a:cubicBezTo>
                    <a:pt x="2141" y="3870"/>
                    <a:pt x="2047" y="3860"/>
                    <a:pt x="1953" y="3841"/>
                  </a:cubicBezTo>
                  <a:cubicBezTo>
                    <a:pt x="1453" y="3734"/>
                    <a:pt x="1167" y="3317"/>
                    <a:pt x="1179" y="2638"/>
                  </a:cubicBezTo>
                  <a:cubicBezTo>
                    <a:pt x="1167" y="2234"/>
                    <a:pt x="1334" y="1864"/>
                    <a:pt x="1584" y="1519"/>
                  </a:cubicBezTo>
                  <a:cubicBezTo>
                    <a:pt x="1816" y="1218"/>
                    <a:pt x="2112" y="1067"/>
                    <a:pt x="2416" y="1067"/>
                  </a:cubicBezTo>
                  <a:close/>
                  <a:moveTo>
                    <a:pt x="2349" y="0"/>
                  </a:moveTo>
                  <a:cubicBezTo>
                    <a:pt x="1880" y="0"/>
                    <a:pt x="1436" y="167"/>
                    <a:pt x="1036" y="531"/>
                  </a:cubicBezTo>
                  <a:cubicBezTo>
                    <a:pt x="334" y="1174"/>
                    <a:pt x="0" y="2007"/>
                    <a:pt x="84" y="2984"/>
                  </a:cubicBezTo>
                  <a:cubicBezTo>
                    <a:pt x="167" y="3960"/>
                    <a:pt x="762" y="4662"/>
                    <a:pt x="1655" y="4889"/>
                  </a:cubicBezTo>
                  <a:cubicBezTo>
                    <a:pt x="1858" y="4939"/>
                    <a:pt x="2060" y="4963"/>
                    <a:pt x="2257" y="4963"/>
                  </a:cubicBezTo>
                  <a:cubicBezTo>
                    <a:pt x="3601" y="4963"/>
                    <a:pt x="4751" y="3854"/>
                    <a:pt x="4751" y="2400"/>
                  </a:cubicBezTo>
                  <a:cubicBezTo>
                    <a:pt x="4751" y="1507"/>
                    <a:pt x="4179" y="602"/>
                    <a:pt x="3358" y="233"/>
                  </a:cubicBezTo>
                  <a:cubicBezTo>
                    <a:pt x="3015" y="81"/>
                    <a:pt x="2676" y="0"/>
                    <a:pt x="234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" name="Google Shape;104;p3"/>
            <p:cNvSpPr/>
            <p:nvPr/>
          </p:nvSpPr>
          <p:spPr>
            <a:xfrm>
              <a:off x="1119240" y="678960"/>
              <a:ext cx="65160" cy="6984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2620" h="2804">
                  <a:moveTo>
                    <a:pt x="1249" y="1"/>
                  </a:moveTo>
                  <a:cubicBezTo>
                    <a:pt x="945" y="1"/>
                    <a:pt x="649" y="152"/>
                    <a:pt x="417" y="453"/>
                  </a:cubicBezTo>
                  <a:cubicBezTo>
                    <a:pt x="167" y="798"/>
                    <a:pt x="0" y="1168"/>
                    <a:pt x="12" y="1572"/>
                  </a:cubicBezTo>
                  <a:cubicBezTo>
                    <a:pt x="0" y="2251"/>
                    <a:pt x="286" y="2668"/>
                    <a:pt x="786" y="2775"/>
                  </a:cubicBezTo>
                  <a:cubicBezTo>
                    <a:pt x="880" y="2794"/>
                    <a:pt x="974" y="2804"/>
                    <a:pt x="1068" y="2804"/>
                  </a:cubicBezTo>
                  <a:cubicBezTo>
                    <a:pt x="1600" y="2804"/>
                    <a:pt x="2099" y="2496"/>
                    <a:pt x="2322" y="1989"/>
                  </a:cubicBezTo>
                  <a:cubicBezTo>
                    <a:pt x="2619" y="1346"/>
                    <a:pt x="2453" y="644"/>
                    <a:pt x="1917" y="251"/>
                  </a:cubicBezTo>
                  <a:cubicBezTo>
                    <a:pt x="1704" y="84"/>
                    <a:pt x="1474" y="1"/>
                    <a:pt x="124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920" bIns="34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15" name="Google Shape;105;p3"/>
          <p:cNvGrpSpPr/>
          <p:nvPr/>
        </p:nvGrpSpPr>
        <p:grpSpPr>
          <a:xfrm>
            <a:off x="8803440" y="4193280"/>
            <a:ext cx="118440" cy="123840"/>
            <a:chOff x="8803440" y="4193280"/>
            <a:chExt cx="118440" cy="123840"/>
          </a:xfrm>
        </p:grpSpPr>
        <p:sp>
          <p:nvSpPr>
            <p:cNvPr id="116" name="Google Shape;106;p3"/>
            <p:cNvSpPr/>
            <p:nvPr/>
          </p:nvSpPr>
          <p:spPr>
            <a:xfrm>
              <a:off x="8803440" y="4193280"/>
              <a:ext cx="118440" cy="123840"/>
            </a:xfrm>
            <a:custGeom>
              <a:avLst/>
              <a:gdLst>
                <a:gd name="textAreaLeft" fmla="*/ 0 w 118440"/>
                <a:gd name="textAreaRight" fmla="*/ 118800 w 118440"/>
                <a:gd name="textAreaTop" fmla="*/ 0 h 123840"/>
                <a:gd name="textAreaBottom" fmla="*/ 124200 h 123840"/>
              </a:gdLst>
              <a:ahLst/>
              <a:rect l="textAreaLeft" t="textAreaTop" r="textAreaRight" b="textAreaBottom"/>
              <a:pathLst>
                <a:path w="4751" h="4963">
                  <a:moveTo>
                    <a:pt x="2416" y="1067"/>
                  </a:moveTo>
                  <a:cubicBezTo>
                    <a:pt x="2641" y="1067"/>
                    <a:pt x="2871" y="1150"/>
                    <a:pt x="3084" y="1317"/>
                  </a:cubicBezTo>
                  <a:cubicBezTo>
                    <a:pt x="3620" y="1710"/>
                    <a:pt x="3786" y="2412"/>
                    <a:pt x="3489" y="3055"/>
                  </a:cubicBezTo>
                  <a:cubicBezTo>
                    <a:pt x="3266" y="3562"/>
                    <a:pt x="2767" y="3870"/>
                    <a:pt x="2235" y="3870"/>
                  </a:cubicBezTo>
                  <a:cubicBezTo>
                    <a:pt x="2141" y="3870"/>
                    <a:pt x="2047" y="3860"/>
                    <a:pt x="1953" y="3841"/>
                  </a:cubicBezTo>
                  <a:cubicBezTo>
                    <a:pt x="1453" y="3734"/>
                    <a:pt x="1167" y="3317"/>
                    <a:pt x="1179" y="2638"/>
                  </a:cubicBezTo>
                  <a:cubicBezTo>
                    <a:pt x="1167" y="2234"/>
                    <a:pt x="1334" y="1864"/>
                    <a:pt x="1584" y="1519"/>
                  </a:cubicBezTo>
                  <a:cubicBezTo>
                    <a:pt x="1816" y="1218"/>
                    <a:pt x="2112" y="1067"/>
                    <a:pt x="2416" y="1067"/>
                  </a:cubicBezTo>
                  <a:close/>
                  <a:moveTo>
                    <a:pt x="2349" y="0"/>
                  </a:moveTo>
                  <a:cubicBezTo>
                    <a:pt x="1880" y="0"/>
                    <a:pt x="1436" y="167"/>
                    <a:pt x="1036" y="531"/>
                  </a:cubicBezTo>
                  <a:cubicBezTo>
                    <a:pt x="334" y="1174"/>
                    <a:pt x="0" y="2007"/>
                    <a:pt x="84" y="2984"/>
                  </a:cubicBezTo>
                  <a:cubicBezTo>
                    <a:pt x="167" y="3960"/>
                    <a:pt x="762" y="4662"/>
                    <a:pt x="1655" y="4889"/>
                  </a:cubicBezTo>
                  <a:cubicBezTo>
                    <a:pt x="1858" y="4939"/>
                    <a:pt x="2060" y="4963"/>
                    <a:pt x="2257" y="4963"/>
                  </a:cubicBezTo>
                  <a:cubicBezTo>
                    <a:pt x="3601" y="4963"/>
                    <a:pt x="4751" y="3854"/>
                    <a:pt x="4751" y="2400"/>
                  </a:cubicBezTo>
                  <a:cubicBezTo>
                    <a:pt x="4751" y="1507"/>
                    <a:pt x="4179" y="602"/>
                    <a:pt x="3358" y="233"/>
                  </a:cubicBezTo>
                  <a:cubicBezTo>
                    <a:pt x="3015" y="81"/>
                    <a:pt x="2676" y="0"/>
                    <a:pt x="234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" name="Google Shape;107;p3"/>
            <p:cNvSpPr/>
            <p:nvPr/>
          </p:nvSpPr>
          <p:spPr>
            <a:xfrm>
              <a:off x="8832600" y="4219920"/>
              <a:ext cx="65160" cy="6984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69840"/>
                <a:gd name="textAreaBottom" fmla="*/ 70200 h 69840"/>
              </a:gdLst>
              <a:ahLst/>
              <a:rect l="textAreaLeft" t="textAreaTop" r="textAreaRight" b="textAreaBottom"/>
              <a:pathLst>
                <a:path w="2620" h="2804">
                  <a:moveTo>
                    <a:pt x="1249" y="1"/>
                  </a:moveTo>
                  <a:cubicBezTo>
                    <a:pt x="945" y="1"/>
                    <a:pt x="649" y="152"/>
                    <a:pt x="417" y="453"/>
                  </a:cubicBezTo>
                  <a:cubicBezTo>
                    <a:pt x="167" y="798"/>
                    <a:pt x="0" y="1168"/>
                    <a:pt x="12" y="1572"/>
                  </a:cubicBezTo>
                  <a:cubicBezTo>
                    <a:pt x="0" y="2251"/>
                    <a:pt x="286" y="2668"/>
                    <a:pt x="786" y="2775"/>
                  </a:cubicBezTo>
                  <a:cubicBezTo>
                    <a:pt x="880" y="2794"/>
                    <a:pt x="974" y="2804"/>
                    <a:pt x="1068" y="2804"/>
                  </a:cubicBezTo>
                  <a:cubicBezTo>
                    <a:pt x="1600" y="2804"/>
                    <a:pt x="2099" y="2496"/>
                    <a:pt x="2322" y="1989"/>
                  </a:cubicBezTo>
                  <a:cubicBezTo>
                    <a:pt x="2619" y="1346"/>
                    <a:pt x="2453" y="644"/>
                    <a:pt x="1917" y="251"/>
                  </a:cubicBezTo>
                  <a:cubicBezTo>
                    <a:pt x="1704" y="84"/>
                    <a:pt x="1474" y="1"/>
                    <a:pt x="124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920" bIns="34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18" name="Google Shape;108;p3"/>
          <p:cNvGrpSpPr/>
          <p:nvPr/>
        </p:nvGrpSpPr>
        <p:grpSpPr>
          <a:xfrm>
            <a:off x="8428320" y="1191600"/>
            <a:ext cx="564480" cy="558000"/>
            <a:chOff x="8428320" y="1191600"/>
            <a:chExt cx="564480" cy="558000"/>
          </a:xfrm>
        </p:grpSpPr>
        <p:sp>
          <p:nvSpPr>
            <p:cNvPr id="119" name="Google Shape;109;p3"/>
            <p:cNvSpPr/>
            <p:nvPr/>
          </p:nvSpPr>
          <p:spPr>
            <a:xfrm rot="20851200">
              <a:off x="8472960" y="1237320"/>
              <a:ext cx="474840" cy="466560"/>
            </a:xfrm>
            <a:custGeom>
              <a:avLst/>
              <a:gdLst>
                <a:gd name="textAreaLeft" fmla="*/ 0 w 474840"/>
                <a:gd name="textAreaRight" fmla="*/ 475200 w 474840"/>
                <a:gd name="textAreaTop" fmla="*/ 0 h 466560"/>
                <a:gd name="textAreaBottom" fmla="*/ 466920 h 466560"/>
              </a:gdLst>
              <a:ahLst/>
              <a:rect l="textAreaLeft" t="textAreaTop" r="textAreaRight" b="textAreaBottom"/>
              <a:pathLst>
                <a:path w="14063" h="13814">
                  <a:moveTo>
                    <a:pt x="3344" y="745"/>
                  </a:moveTo>
                  <a:cubicBezTo>
                    <a:pt x="3975" y="745"/>
                    <a:pt x="4537" y="978"/>
                    <a:pt x="5049" y="1370"/>
                  </a:cubicBezTo>
                  <a:cubicBezTo>
                    <a:pt x="5775" y="1954"/>
                    <a:pt x="6216" y="2739"/>
                    <a:pt x="6454" y="3632"/>
                  </a:cubicBezTo>
                  <a:cubicBezTo>
                    <a:pt x="6514" y="3835"/>
                    <a:pt x="6549" y="4037"/>
                    <a:pt x="6621" y="4228"/>
                  </a:cubicBezTo>
                  <a:cubicBezTo>
                    <a:pt x="6657" y="4338"/>
                    <a:pt x="6776" y="4403"/>
                    <a:pt x="6889" y="4403"/>
                  </a:cubicBezTo>
                  <a:cubicBezTo>
                    <a:pt x="6959" y="4403"/>
                    <a:pt x="7028" y="4378"/>
                    <a:pt x="7073" y="4323"/>
                  </a:cubicBezTo>
                  <a:cubicBezTo>
                    <a:pt x="7216" y="4144"/>
                    <a:pt x="7335" y="3930"/>
                    <a:pt x="7454" y="3739"/>
                  </a:cubicBezTo>
                  <a:cubicBezTo>
                    <a:pt x="7752" y="3216"/>
                    <a:pt x="8109" y="2763"/>
                    <a:pt x="8597" y="2382"/>
                  </a:cubicBezTo>
                  <a:cubicBezTo>
                    <a:pt x="9209" y="1927"/>
                    <a:pt x="9862" y="1713"/>
                    <a:pt x="10551" y="1713"/>
                  </a:cubicBezTo>
                  <a:cubicBezTo>
                    <a:pt x="10853" y="1713"/>
                    <a:pt x="11163" y="1755"/>
                    <a:pt x="11478" y="1834"/>
                  </a:cubicBezTo>
                  <a:cubicBezTo>
                    <a:pt x="12633" y="2132"/>
                    <a:pt x="13348" y="3275"/>
                    <a:pt x="13205" y="4525"/>
                  </a:cubicBezTo>
                  <a:cubicBezTo>
                    <a:pt x="13098" y="5383"/>
                    <a:pt x="12824" y="6180"/>
                    <a:pt x="12383" y="6930"/>
                  </a:cubicBezTo>
                  <a:cubicBezTo>
                    <a:pt x="10895" y="9431"/>
                    <a:pt x="8883" y="11407"/>
                    <a:pt x="6478" y="12979"/>
                  </a:cubicBezTo>
                  <a:cubicBezTo>
                    <a:pt x="6394" y="13026"/>
                    <a:pt x="6299" y="13062"/>
                    <a:pt x="6180" y="13122"/>
                  </a:cubicBezTo>
                  <a:cubicBezTo>
                    <a:pt x="4775" y="11967"/>
                    <a:pt x="3394" y="10812"/>
                    <a:pt x="2370" y="9264"/>
                  </a:cubicBezTo>
                  <a:cubicBezTo>
                    <a:pt x="1501" y="7954"/>
                    <a:pt x="977" y="6537"/>
                    <a:pt x="775" y="5002"/>
                  </a:cubicBezTo>
                  <a:cubicBezTo>
                    <a:pt x="644" y="4025"/>
                    <a:pt x="739" y="3049"/>
                    <a:pt x="1180" y="2132"/>
                  </a:cubicBezTo>
                  <a:cubicBezTo>
                    <a:pt x="1572" y="1299"/>
                    <a:pt x="2227" y="811"/>
                    <a:pt x="3168" y="751"/>
                  </a:cubicBezTo>
                  <a:cubicBezTo>
                    <a:pt x="3227" y="747"/>
                    <a:pt x="3286" y="745"/>
                    <a:pt x="3344" y="745"/>
                  </a:cubicBezTo>
                  <a:close/>
                  <a:moveTo>
                    <a:pt x="3341" y="0"/>
                  </a:moveTo>
                  <a:cubicBezTo>
                    <a:pt x="2743" y="0"/>
                    <a:pt x="2151" y="184"/>
                    <a:pt x="1572" y="584"/>
                  </a:cubicBezTo>
                  <a:cubicBezTo>
                    <a:pt x="858" y="1072"/>
                    <a:pt x="489" y="1823"/>
                    <a:pt x="263" y="2644"/>
                  </a:cubicBezTo>
                  <a:cubicBezTo>
                    <a:pt x="13" y="3549"/>
                    <a:pt x="1" y="4490"/>
                    <a:pt x="168" y="5406"/>
                  </a:cubicBezTo>
                  <a:cubicBezTo>
                    <a:pt x="763" y="8847"/>
                    <a:pt x="2692" y="11407"/>
                    <a:pt x="5490" y="13372"/>
                  </a:cubicBezTo>
                  <a:cubicBezTo>
                    <a:pt x="5925" y="13673"/>
                    <a:pt x="6145" y="13814"/>
                    <a:pt x="6354" y="13814"/>
                  </a:cubicBezTo>
                  <a:cubicBezTo>
                    <a:pt x="6575" y="13814"/>
                    <a:pt x="6783" y="13658"/>
                    <a:pt x="7216" y="13372"/>
                  </a:cubicBezTo>
                  <a:cubicBezTo>
                    <a:pt x="9550" y="11824"/>
                    <a:pt x="11490" y="9859"/>
                    <a:pt x="12943" y="7466"/>
                  </a:cubicBezTo>
                  <a:cubicBezTo>
                    <a:pt x="13598" y="6383"/>
                    <a:pt x="14062" y="5228"/>
                    <a:pt x="13943" y="3930"/>
                  </a:cubicBezTo>
                  <a:cubicBezTo>
                    <a:pt x="13812" y="2537"/>
                    <a:pt x="13002" y="1489"/>
                    <a:pt x="11740" y="1132"/>
                  </a:cubicBezTo>
                  <a:cubicBezTo>
                    <a:pt x="11328" y="1013"/>
                    <a:pt x="10928" y="955"/>
                    <a:pt x="10541" y="955"/>
                  </a:cubicBezTo>
                  <a:cubicBezTo>
                    <a:pt x="9534" y="955"/>
                    <a:pt x="8617" y="1351"/>
                    <a:pt x="7799" y="2108"/>
                  </a:cubicBezTo>
                  <a:cubicBezTo>
                    <a:pt x="7573" y="2311"/>
                    <a:pt x="7371" y="2549"/>
                    <a:pt x="7085" y="2858"/>
                  </a:cubicBezTo>
                  <a:cubicBezTo>
                    <a:pt x="6918" y="2549"/>
                    <a:pt x="6787" y="2299"/>
                    <a:pt x="6656" y="2073"/>
                  </a:cubicBezTo>
                  <a:cubicBezTo>
                    <a:pt x="6264" y="1394"/>
                    <a:pt x="5728" y="822"/>
                    <a:pt x="5025" y="453"/>
                  </a:cubicBezTo>
                  <a:cubicBezTo>
                    <a:pt x="4462" y="160"/>
                    <a:pt x="3899" y="0"/>
                    <a:pt x="33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" name="Google Shape;110;p3"/>
            <p:cNvSpPr/>
            <p:nvPr/>
          </p:nvSpPr>
          <p:spPr>
            <a:xfrm rot="20851200">
              <a:off x="8494920" y="1262520"/>
              <a:ext cx="428760" cy="417960"/>
            </a:xfrm>
            <a:custGeom>
              <a:avLst/>
              <a:gdLst>
                <a:gd name="textAreaLeft" fmla="*/ 0 w 428760"/>
                <a:gd name="textAreaRight" fmla="*/ 429120 w 428760"/>
                <a:gd name="textAreaTop" fmla="*/ 0 h 417960"/>
                <a:gd name="textAreaBottom" fmla="*/ 418320 h 417960"/>
              </a:gdLst>
              <a:ahLst/>
              <a:rect l="textAreaLeft" t="textAreaTop" r="textAreaRight" b="textAreaBottom"/>
              <a:pathLst>
                <a:path w="12705" h="12377">
                  <a:moveTo>
                    <a:pt x="2701" y="0"/>
                  </a:moveTo>
                  <a:cubicBezTo>
                    <a:pt x="2643" y="0"/>
                    <a:pt x="2584" y="2"/>
                    <a:pt x="2525" y="6"/>
                  </a:cubicBezTo>
                  <a:cubicBezTo>
                    <a:pt x="1584" y="66"/>
                    <a:pt x="929" y="554"/>
                    <a:pt x="537" y="1387"/>
                  </a:cubicBezTo>
                  <a:cubicBezTo>
                    <a:pt x="96" y="2304"/>
                    <a:pt x="1" y="3280"/>
                    <a:pt x="132" y="4257"/>
                  </a:cubicBezTo>
                  <a:cubicBezTo>
                    <a:pt x="334" y="5792"/>
                    <a:pt x="858" y="7209"/>
                    <a:pt x="1727" y="8519"/>
                  </a:cubicBezTo>
                  <a:cubicBezTo>
                    <a:pt x="2751" y="10067"/>
                    <a:pt x="4132" y="11222"/>
                    <a:pt x="5537" y="12377"/>
                  </a:cubicBezTo>
                  <a:cubicBezTo>
                    <a:pt x="5656" y="12317"/>
                    <a:pt x="5751" y="12281"/>
                    <a:pt x="5835" y="12234"/>
                  </a:cubicBezTo>
                  <a:cubicBezTo>
                    <a:pt x="8240" y="10662"/>
                    <a:pt x="10252" y="8686"/>
                    <a:pt x="11740" y="6185"/>
                  </a:cubicBezTo>
                  <a:cubicBezTo>
                    <a:pt x="12181" y="5435"/>
                    <a:pt x="12455" y="4638"/>
                    <a:pt x="12562" y="3780"/>
                  </a:cubicBezTo>
                  <a:cubicBezTo>
                    <a:pt x="12705" y="2530"/>
                    <a:pt x="11990" y="1387"/>
                    <a:pt x="10835" y="1089"/>
                  </a:cubicBezTo>
                  <a:cubicBezTo>
                    <a:pt x="10520" y="1010"/>
                    <a:pt x="10210" y="968"/>
                    <a:pt x="9908" y="968"/>
                  </a:cubicBezTo>
                  <a:cubicBezTo>
                    <a:pt x="9219" y="968"/>
                    <a:pt x="8566" y="1182"/>
                    <a:pt x="7954" y="1637"/>
                  </a:cubicBezTo>
                  <a:cubicBezTo>
                    <a:pt x="7466" y="2018"/>
                    <a:pt x="7109" y="2471"/>
                    <a:pt x="6811" y="2994"/>
                  </a:cubicBezTo>
                  <a:cubicBezTo>
                    <a:pt x="6692" y="3185"/>
                    <a:pt x="6573" y="3399"/>
                    <a:pt x="6430" y="3578"/>
                  </a:cubicBezTo>
                  <a:cubicBezTo>
                    <a:pt x="6385" y="3633"/>
                    <a:pt x="6316" y="3658"/>
                    <a:pt x="6246" y="3658"/>
                  </a:cubicBezTo>
                  <a:cubicBezTo>
                    <a:pt x="6133" y="3658"/>
                    <a:pt x="6014" y="3593"/>
                    <a:pt x="5978" y="3483"/>
                  </a:cubicBezTo>
                  <a:cubicBezTo>
                    <a:pt x="5906" y="3292"/>
                    <a:pt x="5871" y="3090"/>
                    <a:pt x="5811" y="2887"/>
                  </a:cubicBezTo>
                  <a:cubicBezTo>
                    <a:pt x="5573" y="1994"/>
                    <a:pt x="5132" y="1209"/>
                    <a:pt x="4406" y="625"/>
                  </a:cubicBezTo>
                  <a:cubicBezTo>
                    <a:pt x="3894" y="233"/>
                    <a:pt x="3332" y="0"/>
                    <a:pt x="270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" name="Google Shape;111;p3"/>
            <p:cNvSpPr/>
            <p:nvPr/>
          </p:nvSpPr>
          <p:spPr>
            <a:xfrm rot="20851200">
              <a:off x="8653680" y="1531800"/>
              <a:ext cx="117000" cy="5976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3478" h="1783">
                  <a:moveTo>
                    <a:pt x="316" y="0"/>
                  </a:moveTo>
                  <a:cubicBezTo>
                    <a:pt x="274" y="0"/>
                    <a:pt x="237" y="7"/>
                    <a:pt x="215" y="20"/>
                  </a:cubicBezTo>
                  <a:cubicBezTo>
                    <a:pt x="108" y="80"/>
                    <a:pt x="36" y="223"/>
                    <a:pt x="12" y="318"/>
                  </a:cubicBezTo>
                  <a:cubicBezTo>
                    <a:pt x="0" y="413"/>
                    <a:pt x="36" y="532"/>
                    <a:pt x="84" y="616"/>
                  </a:cubicBezTo>
                  <a:cubicBezTo>
                    <a:pt x="489" y="1330"/>
                    <a:pt x="1096" y="1711"/>
                    <a:pt x="1786" y="1783"/>
                  </a:cubicBezTo>
                  <a:cubicBezTo>
                    <a:pt x="2334" y="1783"/>
                    <a:pt x="2858" y="1568"/>
                    <a:pt x="3156" y="1259"/>
                  </a:cubicBezTo>
                  <a:cubicBezTo>
                    <a:pt x="3406" y="1032"/>
                    <a:pt x="3477" y="842"/>
                    <a:pt x="3370" y="663"/>
                  </a:cubicBezTo>
                  <a:cubicBezTo>
                    <a:pt x="3324" y="571"/>
                    <a:pt x="3246" y="520"/>
                    <a:pt x="3140" y="520"/>
                  </a:cubicBezTo>
                  <a:cubicBezTo>
                    <a:pt x="3027" y="520"/>
                    <a:pt x="2881" y="577"/>
                    <a:pt x="2703" y="699"/>
                  </a:cubicBezTo>
                  <a:cubicBezTo>
                    <a:pt x="2455" y="871"/>
                    <a:pt x="2191" y="997"/>
                    <a:pt x="1906" y="997"/>
                  </a:cubicBezTo>
                  <a:cubicBezTo>
                    <a:pt x="1836" y="997"/>
                    <a:pt x="1764" y="989"/>
                    <a:pt x="1691" y="973"/>
                  </a:cubicBezTo>
                  <a:cubicBezTo>
                    <a:pt x="1346" y="913"/>
                    <a:pt x="1096" y="699"/>
                    <a:pt x="858" y="461"/>
                  </a:cubicBezTo>
                  <a:cubicBezTo>
                    <a:pt x="739" y="318"/>
                    <a:pt x="631" y="163"/>
                    <a:pt x="500" y="56"/>
                  </a:cubicBezTo>
                  <a:cubicBezTo>
                    <a:pt x="463" y="19"/>
                    <a:pt x="38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" name="Google Shape;112;p3"/>
            <p:cNvSpPr/>
            <p:nvPr/>
          </p:nvSpPr>
          <p:spPr>
            <a:xfrm rot="20851200">
              <a:off x="8615520" y="1472760"/>
              <a:ext cx="25920" cy="3060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774" h="920">
                  <a:moveTo>
                    <a:pt x="382" y="1"/>
                  </a:moveTo>
                  <a:cubicBezTo>
                    <a:pt x="378" y="1"/>
                    <a:pt x="373" y="1"/>
                    <a:pt x="369" y="1"/>
                  </a:cubicBezTo>
                  <a:cubicBezTo>
                    <a:pt x="191" y="37"/>
                    <a:pt x="12" y="228"/>
                    <a:pt x="12" y="454"/>
                  </a:cubicBezTo>
                  <a:cubicBezTo>
                    <a:pt x="1" y="692"/>
                    <a:pt x="184" y="920"/>
                    <a:pt x="377" y="920"/>
                  </a:cubicBezTo>
                  <a:cubicBezTo>
                    <a:pt x="386" y="920"/>
                    <a:pt x="396" y="919"/>
                    <a:pt x="405" y="918"/>
                  </a:cubicBezTo>
                  <a:cubicBezTo>
                    <a:pt x="607" y="894"/>
                    <a:pt x="774" y="692"/>
                    <a:pt x="774" y="478"/>
                  </a:cubicBezTo>
                  <a:cubicBezTo>
                    <a:pt x="774" y="234"/>
                    <a:pt x="559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" name="Google Shape;113;p3"/>
            <p:cNvSpPr/>
            <p:nvPr/>
          </p:nvSpPr>
          <p:spPr>
            <a:xfrm rot="20851200">
              <a:off x="8744400" y="1459800"/>
              <a:ext cx="24480" cy="2880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739" h="860">
                  <a:moveTo>
                    <a:pt x="400" y="0"/>
                  </a:moveTo>
                  <a:cubicBezTo>
                    <a:pt x="394" y="0"/>
                    <a:pt x="387" y="0"/>
                    <a:pt x="381" y="1"/>
                  </a:cubicBezTo>
                  <a:cubicBezTo>
                    <a:pt x="143" y="13"/>
                    <a:pt x="0" y="239"/>
                    <a:pt x="12" y="501"/>
                  </a:cubicBezTo>
                  <a:cubicBezTo>
                    <a:pt x="12" y="703"/>
                    <a:pt x="155" y="846"/>
                    <a:pt x="345" y="858"/>
                  </a:cubicBezTo>
                  <a:cubicBezTo>
                    <a:pt x="357" y="859"/>
                    <a:pt x="369" y="860"/>
                    <a:pt x="381" y="860"/>
                  </a:cubicBezTo>
                  <a:cubicBezTo>
                    <a:pt x="599" y="860"/>
                    <a:pt x="738" y="654"/>
                    <a:pt x="738" y="406"/>
                  </a:cubicBezTo>
                  <a:cubicBezTo>
                    <a:pt x="738" y="175"/>
                    <a:pt x="593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977120" y="1667880"/>
            <a:ext cx="5190120" cy="159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" sz="4400" spc="-1" strike="noStrike">
                <a:solidFill>
                  <a:schemeClr val="dk1"/>
                </a:solidFill>
                <a:latin typeface="Montserrat"/>
                <a:ea typeface="Montserrat"/>
              </a:rPr>
              <a:t>Tema 2: </a:t>
            </a:r>
            <a:br>
              <a:rPr sz="6000"/>
            </a:br>
            <a:r>
              <a:rPr b="1" lang="en" sz="6000" spc="-1" strike="noStrike">
                <a:solidFill>
                  <a:schemeClr val="accent3"/>
                </a:solidFill>
                <a:latin typeface="Montserrat"/>
                <a:ea typeface="Montserrat"/>
              </a:rPr>
              <a:t>Masyarakat Muhibah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2411640" y="3763800"/>
            <a:ext cx="4358520" cy="40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MY" sz="1600" spc="-1" strike="noStrike">
                <a:solidFill>
                  <a:schemeClr val="dk1"/>
                </a:solidFill>
                <a:latin typeface="Bellota Text"/>
                <a:ea typeface="Bellota Text"/>
              </a:rPr>
              <a:t>Unit 4: Rakan Sekelas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oogle Shape;2205;p57" descr=""/>
          <p:cNvPicPr/>
          <p:nvPr/>
        </p:nvPicPr>
        <p:blipFill>
          <a:blip r:embed="rId2"/>
          <a:srcRect l="13448" t="0" r="15906" b="0"/>
          <a:stretch/>
        </p:blipFill>
        <p:spPr>
          <a:xfrm rot="20721600">
            <a:off x="432000" y="193680"/>
            <a:ext cx="1503000" cy="212652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206;p57" descr=""/>
          <p:cNvPicPr/>
          <p:nvPr/>
        </p:nvPicPr>
        <p:blipFill>
          <a:blip r:embed="rId3"/>
          <a:stretch/>
        </p:blipFill>
        <p:spPr>
          <a:xfrm rot="331200">
            <a:off x="6716880" y="2652480"/>
            <a:ext cx="2631240" cy="26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835272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Kata Ganti Nama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  <a:ea typeface="Montserrat"/>
              </a:rPr>
              <a:t>Diri </a:t>
            </a: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Pertama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Google Shape;2255;p61"/>
          <p:cNvSpPr/>
          <p:nvPr/>
        </p:nvSpPr>
        <p:spPr>
          <a:xfrm>
            <a:off x="395640" y="1275480"/>
            <a:ext cx="7848360" cy="32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343080" indent="-343080">
              <a:lnSpc>
                <a:spcPct val="150000"/>
              </a:lnSpc>
              <a:buSzPct val="100000"/>
              <a:buBlip>
                <a:blip r:embed="rId1"/>
              </a:buBlip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K</a:t>
            </a:r>
            <a:r>
              <a:rPr b="0" lang="it-IT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ata Ganti Nama Diri Pertama digunakan bagi orang yang bercakap.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b="0" lang="it-IT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Contoh Kata Ganti Nama Diri Pertama: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Google Shape;2257;p61" descr=""/>
          <p:cNvPicPr/>
          <p:nvPr/>
        </p:nvPicPr>
        <p:blipFill>
          <a:blip r:embed="rId3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1" name="Table 4"/>
          <p:cNvGraphicFramePr/>
          <p:nvPr/>
        </p:nvGraphicFramePr>
        <p:xfrm>
          <a:off x="718920" y="3075840"/>
          <a:ext cx="7703640" cy="1713960"/>
        </p:xfrm>
        <a:graphic>
          <a:graphicData uri="http://schemas.openxmlformats.org/drawingml/2006/table">
            <a:tbl>
              <a:tblPr/>
              <a:tblGrid>
                <a:gridCol w="1259640"/>
                <a:gridCol w="6444000"/>
              </a:tblGrid>
              <a:tr h="3258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Kata Ganti Nama Diri Pertama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Penggunaan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aku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Digunakan apabila bercakap dengan kawan biasa atau dengan Tuhan.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257;p61" descr=""/>
          <p:cNvPicPr/>
          <p:nvPr/>
        </p:nvPicPr>
        <p:blipFill>
          <a:blip r:embed="rId1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sp>
        <p:nvSpPr>
          <p:cNvPr id="263" name="Rectangle 5"/>
          <p:cNvSpPr/>
          <p:nvPr/>
        </p:nvSpPr>
        <p:spPr>
          <a:xfrm>
            <a:off x="750960" y="1203480"/>
            <a:ext cx="763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SzPct val="100017"/>
              <a:buBlip>
                <a:blip r:embed="rId2"/>
              </a:buBlip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Arial"/>
              </a:rPr>
              <a:t>Contoh Kata Ganti Nama Diri Pertama: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4" name="Google Shape;1361;p36"/>
          <p:cNvGraphicFramePr/>
          <p:nvPr/>
        </p:nvGraphicFramePr>
        <p:xfrm>
          <a:off x="715680" y="1914120"/>
          <a:ext cx="7703640" cy="3016440"/>
        </p:xfrm>
        <a:graphic>
          <a:graphicData uri="http://schemas.openxmlformats.org/drawingml/2006/table">
            <a:tbl>
              <a:tblPr/>
              <a:tblGrid>
                <a:gridCol w="1259640"/>
                <a:gridCol w="6444000"/>
              </a:tblGrid>
              <a:tr h="3258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Kata Ganti Nama Diri Pertama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Penggunaan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saya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Digunakan apabila bercakap dengan seseorang yang baru dikenal atau dalam suasana rasmi.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kami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Digunakan kepada diri orang yang berkata serta temannya apabila bercakap dengan orang kedua.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kita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Digunakan kepada diri sendiri dan menyertakan diri orang kedua.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5" name="Google Shape;2254;p61"/>
          <p:cNvSpPr/>
          <p:nvPr/>
        </p:nvSpPr>
        <p:spPr>
          <a:xfrm>
            <a:off x="251640" y="699480"/>
            <a:ext cx="8352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Kata Ganti Nama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  <a:ea typeface="Montserrat"/>
              </a:rPr>
              <a:t>Diri </a:t>
            </a: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Pertama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7632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Kata Ganti Nama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  <a:ea typeface="Montserrat"/>
              </a:rPr>
              <a:t>Diri </a:t>
            </a: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Kedua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Rectangle 4"/>
          <p:cNvSpPr/>
          <p:nvPr/>
        </p:nvSpPr>
        <p:spPr>
          <a:xfrm>
            <a:off x="755640" y="1275480"/>
            <a:ext cx="76323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SzPct val="100017"/>
              <a:buBlip>
                <a:blip r:embed="rId1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Kata Ganti Diri Kedua digunakan ketika kita berbual dengan seseorang.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buSzPct val="100017"/>
              <a:buBlip>
                <a:blip r:embed="rId2"/>
              </a:buBlip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Arial"/>
              </a:rPr>
              <a:t>Contoh Kata Ganti Nama Diri Kedua: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8" name="Table 5"/>
          <p:cNvGraphicFramePr/>
          <p:nvPr/>
        </p:nvGraphicFramePr>
        <p:xfrm>
          <a:off x="755640" y="3105720"/>
          <a:ext cx="7703640" cy="1554120"/>
        </p:xfrm>
        <a:graphic>
          <a:graphicData uri="http://schemas.openxmlformats.org/drawingml/2006/table">
            <a:tbl>
              <a:tblPr/>
              <a:tblGrid>
                <a:gridCol w="1259640"/>
                <a:gridCol w="6444000"/>
              </a:tblGrid>
              <a:tr h="3258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Kata Ganti Nama Diri Kedua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Penggunaan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kamu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Digunakan untuk diri orang kedua yang rapat hubungannya dengan kita.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756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Kata Ganti Nama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  <a:ea typeface="Montserrat"/>
              </a:rPr>
              <a:t>Diri </a:t>
            </a:r>
            <a:r>
              <a:rPr b="0" lang="en" sz="4400" spc="-1" strike="noStrike">
                <a:solidFill>
                  <a:schemeClr val="dk1"/>
                </a:solidFill>
                <a:latin typeface="Calibri"/>
                <a:ea typeface="Montserrat"/>
              </a:rPr>
              <a:t>Kedua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Rectangle 7"/>
          <p:cNvSpPr/>
          <p:nvPr/>
        </p:nvSpPr>
        <p:spPr>
          <a:xfrm>
            <a:off x="750960" y="1203480"/>
            <a:ext cx="763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SzPct val="100017"/>
              <a:buBlip>
                <a:blip r:embed="rId1"/>
              </a:buBlip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  <a:ea typeface="Arial"/>
              </a:rPr>
              <a:t>Contoh Kata Ganti Nama Diri Kedua: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71" name="Google Shape;1361;p36"/>
          <p:cNvGraphicFramePr/>
          <p:nvPr/>
        </p:nvGraphicFramePr>
        <p:xfrm>
          <a:off x="715680" y="1923840"/>
          <a:ext cx="7703640" cy="2285280"/>
        </p:xfrm>
        <a:graphic>
          <a:graphicData uri="http://schemas.openxmlformats.org/drawingml/2006/table">
            <a:tbl>
              <a:tblPr/>
              <a:tblGrid>
                <a:gridCol w="1259640"/>
                <a:gridCol w="6444000"/>
              </a:tblGrid>
              <a:tr h="2145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Kata Ganti Nama Diri Kedua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Penggunaan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awak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Digunakan untuk diri orang kedua yang rapat hubungannya dengan kita.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2822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0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engkau</a:t>
                      </a:r>
                      <a:endParaRPr b="0" lang="en-IN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Digunakan untuk diri orang kedua yang rapat hubungannya dengan kita dan Tuhan juga.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977120" y="1667880"/>
            <a:ext cx="5190120" cy="159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" sz="4400" spc="-1" strike="noStrike">
                <a:solidFill>
                  <a:schemeClr val="dk1"/>
                </a:solidFill>
                <a:latin typeface="Montserrat"/>
                <a:ea typeface="Montserrat"/>
              </a:rPr>
              <a:t>Tema 2: </a:t>
            </a:r>
            <a:br>
              <a:rPr sz="6000"/>
            </a:br>
            <a:r>
              <a:rPr b="1" lang="en" sz="6000" spc="-1" strike="noStrike">
                <a:solidFill>
                  <a:schemeClr val="accent3"/>
                </a:solidFill>
                <a:latin typeface="Montserrat"/>
                <a:ea typeface="Montserrat"/>
              </a:rPr>
              <a:t>Masyarakat Muhibah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2411640" y="3763800"/>
            <a:ext cx="4358520" cy="40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MY" sz="1600" spc="-1" strike="noStrike">
                <a:solidFill>
                  <a:schemeClr val="dk1"/>
                </a:solidFill>
                <a:latin typeface="Bellota Text"/>
                <a:ea typeface="Bellota Text"/>
              </a:rPr>
              <a:t>Unit 5: </a:t>
            </a:r>
            <a:r>
              <a:rPr b="0" lang="en" sz="1600" spc="-1" strike="noStrike">
                <a:solidFill>
                  <a:schemeClr val="dk1"/>
                </a:solidFill>
                <a:latin typeface="Bellota Text"/>
                <a:ea typeface="Bellota Text"/>
              </a:rPr>
              <a:t>Tolong-menolong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Google Shape;2205;p57" descr=""/>
          <p:cNvPicPr/>
          <p:nvPr/>
        </p:nvPicPr>
        <p:blipFill>
          <a:blip r:embed="rId2"/>
          <a:srcRect l="13448" t="0" r="15906" b="0"/>
          <a:stretch/>
        </p:blipFill>
        <p:spPr>
          <a:xfrm rot="20721600">
            <a:off x="432000" y="193680"/>
            <a:ext cx="1503000" cy="212652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2206;p57" descr=""/>
          <p:cNvPicPr/>
          <p:nvPr/>
        </p:nvPicPr>
        <p:blipFill>
          <a:blip r:embed="rId3"/>
          <a:stretch/>
        </p:blipFill>
        <p:spPr>
          <a:xfrm rot="331200">
            <a:off x="6716880" y="2652480"/>
            <a:ext cx="2631240" cy="26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51640" y="627480"/>
            <a:ext cx="856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4800" spc="-1" strike="noStrike">
                <a:solidFill>
                  <a:schemeClr val="accent4">
                    <a:lumMod val="50000"/>
                  </a:schemeClr>
                </a:solidFill>
                <a:latin typeface="Montserrat"/>
                <a:ea typeface="Montserrat"/>
              </a:rPr>
              <a:t>Objektif Pembelajaran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Google Shape;2234;p59" descr=""/>
          <p:cNvPicPr/>
          <p:nvPr/>
        </p:nvPicPr>
        <p:blipFill>
          <a:blip r:embed="rId1"/>
          <a:srcRect l="21935" t="18563" r="21935" b="18563"/>
          <a:stretch/>
        </p:blipFill>
        <p:spPr>
          <a:xfrm rot="611400">
            <a:off x="7401240" y="3213720"/>
            <a:ext cx="1742040" cy="2050200"/>
          </a:xfrm>
          <a:prstGeom prst="rect">
            <a:avLst/>
          </a:prstGeom>
          <a:ln w="0">
            <a:noFill/>
          </a:ln>
        </p:spPr>
      </p:pic>
      <p:sp>
        <p:nvSpPr>
          <p:cNvPr id="278" name="PlaceHolder 2"/>
          <p:cNvSpPr>
            <a:spLocks noGrp="1"/>
          </p:cNvSpPr>
          <p:nvPr>
            <p:ph type="title"/>
          </p:nvPr>
        </p:nvSpPr>
        <p:spPr>
          <a:xfrm>
            <a:off x="467640" y="1419480"/>
            <a:ext cx="7704360" cy="295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50000"/>
              </a:lnSpc>
              <a:buNone/>
            </a:pPr>
            <a:r>
              <a:rPr b="0" lang="en-MY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Pada akhir pengajaran dan pembelajaran: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0070c0"/>
                </a:solidFill>
                <a:latin typeface="Montserrat"/>
                <a:ea typeface="Montserrat"/>
              </a:rPr>
              <a:t>Murid dapat memberi enam respons yang betul terhadap suruhan.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403640" y="1275480"/>
            <a:ext cx="6552360" cy="190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MY" sz="2400" spc="-1" strike="noStrike">
                <a:solidFill>
                  <a:schemeClr val="dk2"/>
                </a:solidFill>
                <a:latin typeface="Montserrat"/>
                <a:ea typeface="Montserrat"/>
              </a:rPr>
              <a:t>1.1.2(ii) </a:t>
            </a:r>
            <a:br>
              <a:rPr sz="2400"/>
            </a:br>
            <a:r>
              <a:rPr b="1" lang="nb-NO" sz="2400" spc="-1" strike="noStrike">
                <a:solidFill>
                  <a:schemeClr val="accent3"/>
                </a:solidFill>
                <a:latin typeface="Montserrat"/>
                <a:ea typeface="Montserrat"/>
              </a:rPr>
              <a:t>Mendengar, memahami dan memberikan respons terhadap suruhan.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251640" y="6274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accent4">
                    <a:lumMod val="50000"/>
                  </a:schemeClr>
                </a:solidFill>
                <a:latin typeface="Montserrat"/>
                <a:ea typeface="Montserrat"/>
              </a:rPr>
              <a:t>Isi Kandungan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Google Shape;2234;p59" descr=""/>
          <p:cNvPicPr/>
          <p:nvPr/>
        </p:nvPicPr>
        <p:blipFill>
          <a:blip r:embed="rId1"/>
          <a:srcRect l="21935" t="18563" r="21935" b="18563"/>
          <a:stretch/>
        </p:blipFill>
        <p:spPr>
          <a:xfrm rot="611400">
            <a:off x="7401240" y="3213720"/>
            <a:ext cx="1742040" cy="20502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3"/>
          <p:cNvSpPr>
            <a:spLocks noGrp="1"/>
          </p:cNvSpPr>
          <p:nvPr>
            <p:ph type="title"/>
          </p:nvPr>
        </p:nvSpPr>
        <p:spPr>
          <a:xfrm>
            <a:off x="107640" y="1491480"/>
            <a:ext cx="16592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chemeClr val="dk2"/>
                </a:solidFill>
                <a:latin typeface="Montserrat"/>
                <a:ea typeface="Montserrat"/>
              </a:rPr>
              <a:t>01.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849672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4800" spc="-1" strike="noStrike">
                <a:solidFill>
                  <a:schemeClr val="dk1"/>
                </a:solidFill>
                <a:latin typeface="Calibri"/>
                <a:ea typeface="Montserrat"/>
              </a:rPr>
              <a:t>Beri Respons terhadap </a:t>
            </a:r>
            <a:r>
              <a:rPr b="0" lang="en-MY" sz="48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Montserrat"/>
              </a:rPr>
              <a:t>Suruhan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Rectangular Callout 1"/>
          <p:cNvSpPr/>
          <p:nvPr/>
        </p:nvSpPr>
        <p:spPr>
          <a:xfrm>
            <a:off x="1530360" y="1779840"/>
            <a:ext cx="3312000" cy="1211400"/>
          </a:xfrm>
          <a:prstGeom prst="wedgeRectCallout">
            <a:avLst>
              <a:gd name="adj1" fmla="val -46869"/>
              <a:gd name="adj2" fmla="val 85567"/>
            </a:avLst>
          </a:prstGeom>
          <a:noFill/>
          <a:ln>
            <a:solidFill>
              <a:srgbClr val="bb70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Murid-murid,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宋体"/>
              </a:rPr>
              <a:t>sila</a:t>
            </a: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 berkumpul di padang.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Rectangular Callout 5"/>
          <p:cNvSpPr/>
          <p:nvPr/>
        </p:nvSpPr>
        <p:spPr>
          <a:xfrm>
            <a:off x="5022720" y="3651840"/>
            <a:ext cx="3888000" cy="753480"/>
          </a:xfrm>
          <a:prstGeom prst="wedgeRectCallout">
            <a:avLst>
              <a:gd name="adj1" fmla="val 45002"/>
              <a:gd name="adj2" fmla="val 86826"/>
            </a:avLst>
          </a:prstGeom>
          <a:noFill/>
          <a:ln>
            <a:solidFill>
              <a:srgbClr val="bb70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Baiklah, Cikgu.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Picture 2" descr=""/>
          <p:cNvPicPr/>
          <p:nvPr/>
        </p:nvPicPr>
        <p:blipFill>
          <a:blip r:embed="rId1"/>
          <a:srcRect l="0" t="0" r="0" b="50001"/>
          <a:stretch/>
        </p:blipFill>
        <p:spPr>
          <a:xfrm>
            <a:off x="0" y="2511000"/>
            <a:ext cx="2472480" cy="27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849672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4800" spc="-1" strike="noStrike">
                <a:solidFill>
                  <a:schemeClr val="dk1"/>
                </a:solidFill>
                <a:latin typeface="Calibri"/>
                <a:ea typeface="Montserrat"/>
              </a:rPr>
              <a:t>Beri Respons terhadap </a:t>
            </a:r>
            <a:r>
              <a:rPr b="0" lang="en-MY" sz="48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Montserrat"/>
              </a:rPr>
              <a:t>Suruhan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Rectangular Callout 1"/>
          <p:cNvSpPr/>
          <p:nvPr/>
        </p:nvSpPr>
        <p:spPr>
          <a:xfrm>
            <a:off x="1530360" y="1779840"/>
            <a:ext cx="3689640" cy="1211400"/>
          </a:xfrm>
          <a:prstGeom prst="wedgeRectCallout">
            <a:avLst>
              <a:gd name="adj1" fmla="val -46869"/>
              <a:gd name="adj2" fmla="val 85567"/>
            </a:avLst>
          </a:prstGeom>
          <a:noFill/>
          <a:ln>
            <a:solidFill>
              <a:srgbClr val="bb70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Murid-murid,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宋体"/>
              </a:rPr>
              <a:t>tolong</a:t>
            </a: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宋体"/>
              </a:rPr>
              <a:t>kutip</a:t>
            </a: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 sampah-sampah itu.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Rectangular Callout 5"/>
          <p:cNvSpPr/>
          <p:nvPr/>
        </p:nvSpPr>
        <p:spPr>
          <a:xfrm>
            <a:off x="4788000" y="3291840"/>
            <a:ext cx="4104000" cy="1041480"/>
          </a:xfrm>
          <a:prstGeom prst="wedgeRectCallout">
            <a:avLst>
              <a:gd name="adj1" fmla="val 45002"/>
              <a:gd name="adj2" fmla="val 86826"/>
            </a:avLst>
          </a:prstGeom>
          <a:noFill/>
          <a:ln>
            <a:solidFill>
              <a:srgbClr val="bb70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Baiklah, Cikgu.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宋体"/>
              </a:rPr>
              <a:t>Kami akan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宋体"/>
              </a:rPr>
              <a:t>mengutip</a:t>
            </a: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 sampah-sampah ini.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Picture 2" descr=""/>
          <p:cNvPicPr/>
          <p:nvPr/>
        </p:nvPicPr>
        <p:blipFill>
          <a:blip r:embed="rId1"/>
          <a:srcRect l="0" t="0" r="0" b="50001"/>
          <a:stretch/>
        </p:blipFill>
        <p:spPr>
          <a:xfrm>
            <a:off x="0" y="2511000"/>
            <a:ext cx="2472480" cy="27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849672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4800" spc="-1" strike="noStrike">
                <a:solidFill>
                  <a:schemeClr val="dk1"/>
                </a:solidFill>
                <a:latin typeface="Calibri"/>
                <a:ea typeface="Montserrat"/>
              </a:rPr>
              <a:t>Beri Respons terhadap </a:t>
            </a:r>
            <a:r>
              <a:rPr b="0" lang="en-MY" sz="4800" spc="-1" strike="noStrike">
                <a:solidFill>
                  <a:schemeClr val="accent1">
                    <a:lumMod val="50000"/>
                  </a:schemeClr>
                </a:solidFill>
                <a:latin typeface="Calibri"/>
                <a:ea typeface="Montserrat"/>
              </a:rPr>
              <a:t>Suruhan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Rectangular Callout 1"/>
          <p:cNvSpPr/>
          <p:nvPr/>
        </p:nvSpPr>
        <p:spPr>
          <a:xfrm>
            <a:off x="1530360" y="1779840"/>
            <a:ext cx="3689640" cy="1211400"/>
          </a:xfrm>
          <a:prstGeom prst="wedgeRectCallout">
            <a:avLst>
              <a:gd name="adj1" fmla="val -46869"/>
              <a:gd name="adj2" fmla="val 85567"/>
            </a:avLst>
          </a:prstGeom>
          <a:noFill/>
          <a:ln>
            <a:solidFill>
              <a:srgbClr val="bb70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Murid-murid, </a:t>
            </a:r>
            <a:r>
              <a:rPr b="0" lang="en-US" sz="2400" spc="-1" strike="noStrike">
                <a:solidFill>
                  <a:srgbClr val="c00000"/>
                </a:solidFill>
                <a:latin typeface="Calibri"/>
                <a:ea typeface="宋体"/>
              </a:rPr>
              <a:t>tolong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宋体"/>
              </a:rPr>
              <a:t> susun </a:t>
            </a: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peralatan sukan ini.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Rectangular Callout 5"/>
          <p:cNvSpPr/>
          <p:nvPr/>
        </p:nvSpPr>
        <p:spPr>
          <a:xfrm>
            <a:off x="4788000" y="3291840"/>
            <a:ext cx="4104000" cy="1041480"/>
          </a:xfrm>
          <a:prstGeom prst="wedgeRectCallout">
            <a:avLst>
              <a:gd name="adj1" fmla="val 45002"/>
              <a:gd name="adj2" fmla="val 86826"/>
            </a:avLst>
          </a:prstGeom>
          <a:noFill/>
          <a:ln>
            <a:solidFill>
              <a:srgbClr val="bb70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Baiklah, Cikgu.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宋体"/>
              </a:rPr>
              <a:t>Kami akan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宋体"/>
              </a:rPr>
              <a:t>menyusun</a:t>
            </a:r>
            <a:r>
              <a:rPr b="0" lang="en-US" sz="2400" spc="-1" strike="noStrike">
                <a:solidFill>
                  <a:srgbClr val="191919"/>
                </a:solidFill>
                <a:latin typeface="Calibri"/>
                <a:ea typeface="宋体"/>
              </a:rPr>
              <a:t> peralatan sukan ini.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Picture 2" descr=""/>
          <p:cNvPicPr/>
          <p:nvPr/>
        </p:nvPicPr>
        <p:blipFill>
          <a:blip r:embed="rId1"/>
          <a:srcRect l="0" t="0" r="0" b="50001"/>
          <a:stretch/>
        </p:blipFill>
        <p:spPr>
          <a:xfrm>
            <a:off x="0" y="2511000"/>
            <a:ext cx="2472480" cy="271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51640" y="627480"/>
            <a:ext cx="856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4800" spc="-1" strike="noStrike">
                <a:solidFill>
                  <a:schemeClr val="accent4">
                    <a:lumMod val="50000"/>
                  </a:schemeClr>
                </a:solidFill>
                <a:latin typeface="Montserrat"/>
                <a:ea typeface="Montserrat"/>
              </a:rPr>
              <a:t>Objektif Pembelajaran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Google Shape;2234;p59" descr=""/>
          <p:cNvPicPr/>
          <p:nvPr/>
        </p:nvPicPr>
        <p:blipFill>
          <a:blip r:embed="rId1"/>
          <a:srcRect l="21935" t="18563" r="21935" b="18563"/>
          <a:stretch/>
        </p:blipFill>
        <p:spPr>
          <a:xfrm rot="611400">
            <a:off x="7401240" y="3213720"/>
            <a:ext cx="1742040" cy="205020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467640" y="1419480"/>
            <a:ext cx="7704360" cy="147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Pada akhir pengajaran dan pembelajaran: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Murid dapat memahami, mengenal pasti  dan menggunakan sepuluh kata nama khas dengan betul.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Murid dapat memahami, mengenal pasti  dan menggunakan lima kata ganti nama dengan betul.</a:t>
            </a: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977120" y="1667880"/>
            <a:ext cx="5190120" cy="159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" sz="4400" spc="-1" strike="noStrike">
                <a:solidFill>
                  <a:schemeClr val="dk1"/>
                </a:solidFill>
                <a:latin typeface="Montserrat"/>
                <a:ea typeface="Montserrat"/>
              </a:rPr>
              <a:t>Tema 2: </a:t>
            </a:r>
            <a:br>
              <a:rPr sz="6000"/>
            </a:br>
            <a:r>
              <a:rPr b="1" lang="en" sz="6000" spc="-1" strike="noStrike">
                <a:solidFill>
                  <a:schemeClr val="accent3"/>
                </a:solidFill>
                <a:latin typeface="Montserrat"/>
                <a:ea typeface="Montserrat"/>
              </a:rPr>
              <a:t>Masyarakat Muhibah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subTitle"/>
          </p:nvPr>
        </p:nvSpPr>
        <p:spPr>
          <a:xfrm>
            <a:off x="2411640" y="3763800"/>
            <a:ext cx="4358520" cy="40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MY" sz="1600" spc="-1" strike="noStrike">
                <a:solidFill>
                  <a:schemeClr val="dk1"/>
                </a:solidFill>
                <a:latin typeface="Bellota Text"/>
                <a:ea typeface="Bellota Text"/>
              </a:rPr>
              <a:t>Unit 6: </a:t>
            </a:r>
            <a:r>
              <a:rPr b="0" lang="en" sz="1600" spc="-1" strike="noStrike">
                <a:solidFill>
                  <a:schemeClr val="dk1"/>
                </a:solidFill>
                <a:latin typeface="Bellota Text"/>
                <a:ea typeface="Bellota Text"/>
              </a:rPr>
              <a:t>Buku Segalanya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Google Shape;2205;p57" descr=""/>
          <p:cNvPicPr/>
          <p:nvPr/>
        </p:nvPicPr>
        <p:blipFill>
          <a:blip r:embed="rId2"/>
          <a:srcRect l="13448" t="0" r="15906" b="0"/>
          <a:stretch/>
        </p:blipFill>
        <p:spPr>
          <a:xfrm rot="20721600">
            <a:off x="432000" y="193680"/>
            <a:ext cx="1503000" cy="2126520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2206;p57" descr=""/>
          <p:cNvPicPr/>
          <p:nvPr/>
        </p:nvPicPr>
        <p:blipFill>
          <a:blip r:embed="rId3"/>
          <a:stretch/>
        </p:blipFill>
        <p:spPr>
          <a:xfrm rot="331200">
            <a:off x="6716880" y="2652480"/>
            <a:ext cx="2631240" cy="26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51640" y="627480"/>
            <a:ext cx="85687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4800" spc="-1" strike="noStrike">
                <a:solidFill>
                  <a:schemeClr val="accent4">
                    <a:lumMod val="50000"/>
                  </a:schemeClr>
                </a:solidFill>
                <a:latin typeface="Montserrat"/>
                <a:ea typeface="Montserrat"/>
              </a:rPr>
              <a:t>Objektif Pembelajaran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oogle Shape;2234;p59" descr=""/>
          <p:cNvPicPr/>
          <p:nvPr/>
        </p:nvPicPr>
        <p:blipFill>
          <a:blip r:embed="rId1"/>
          <a:srcRect l="21935" t="18563" r="21935" b="18563"/>
          <a:stretch/>
        </p:blipFill>
        <p:spPr>
          <a:xfrm rot="611400">
            <a:off x="7401240" y="3213720"/>
            <a:ext cx="1742040" cy="2050200"/>
          </a:xfrm>
          <a:prstGeom prst="rect">
            <a:avLst/>
          </a:prstGeom>
          <a:ln w="0">
            <a:noFill/>
          </a:ln>
        </p:spPr>
      </p:pic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467640" y="1419480"/>
            <a:ext cx="7704360" cy="295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2400" spc="-1" strike="noStrike">
                <a:solidFill>
                  <a:schemeClr val="dk1"/>
                </a:solidFill>
                <a:latin typeface="Montserrat"/>
                <a:ea typeface="Montserrat"/>
              </a:rPr>
              <a:t>Pada akhir pengajaran dan pembelajaran: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Murid dapat memahami, mengenal pasti dan menggunakan sepuluh penjodoh bilangan dengan betul.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Murid dapat memahami, mengenal pasti  dan menggunakan lima kata kerja dengan betul.</a:t>
            </a:r>
            <a:br>
              <a:rPr sz="2400"/>
            </a:b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Montserrat"/>
                <a:ea typeface="Montserrat"/>
              </a:rPr>
              <a:t>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403640" y="1131480"/>
            <a:ext cx="6552360" cy="190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nb-NO" sz="2000" spc="-1" strike="noStrike">
                <a:solidFill>
                  <a:schemeClr val="accent3"/>
                </a:solidFill>
                <a:latin typeface="Montserrat"/>
                <a:ea typeface="Montserrat"/>
              </a:rPr>
              <a:t>Memahami, mengenal pasti dan menggunakan penjodoh bilangan mengikut konteks.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title"/>
          </p:nvPr>
        </p:nvSpPr>
        <p:spPr>
          <a:xfrm>
            <a:off x="899640" y="1240200"/>
            <a:ext cx="2016000" cy="7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MY" sz="1800" spc="-1" strike="noStrike">
                <a:solidFill>
                  <a:schemeClr val="dk2"/>
                </a:solidFill>
                <a:latin typeface="Montserrat"/>
                <a:ea typeface="Montserrat"/>
              </a:rPr>
              <a:t>5.1.1 (iv)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title"/>
          </p:nvPr>
        </p:nvSpPr>
        <p:spPr>
          <a:xfrm>
            <a:off x="251640" y="6274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accent4">
                    <a:lumMod val="50000"/>
                  </a:schemeClr>
                </a:solidFill>
                <a:latin typeface="Montserrat"/>
                <a:ea typeface="Montserrat"/>
              </a:rPr>
              <a:t>Isi Kandungan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Google Shape;2234;p59" descr=""/>
          <p:cNvPicPr/>
          <p:nvPr/>
        </p:nvPicPr>
        <p:blipFill>
          <a:blip r:embed="rId1"/>
          <a:srcRect l="21935" t="18563" r="21935" b="18563"/>
          <a:stretch/>
        </p:blipFill>
        <p:spPr>
          <a:xfrm rot="611400">
            <a:off x="7401240" y="3213720"/>
            <a:ext cx="1742040" cy="205020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4"/>
          <p:cNvSpPr>
            <a:spLocks noGrp="1"/>
          </p:cNvSpPr>
          <p:nvPr>
            <p:ph type="title"/>
          </p:nvPr>
        </p:nvSpPr>
        <p:spPr>
          <a:xfrm>
            <a:off x="-180360" y="1203480"/>
            <a:ext cx="16592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chemeClr val="dk2"/>
                </a:solidFill>
                <a:latin typeface="Montserrat"/>
                <a:ea typeface="Montserrat"/>
              </a:rPr>
              <a:t>01.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title"/>
          </p:nvPr>
        </p:nvSpPr>
        <p:spPr>
          <a:xfrm>
            <a:off x="1331640" y="2643840"/>
            <a:ext cx="6552360" cy="190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MY" sz="2000" spc="-1" strike="noStrike">
                <a:solidFill>
                  <a:schemeClr val="accent3"/>
                </a:solidFill>
                <a:latin typeface="Montserrat"/>
                <a:ea typeface="Montserrat"/>
              </a:rPr>
              <a:t>Memahami, mengenal pasti dan menggunakan kata kerja aktif transitif mengikut konteks.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 type="title"/>
          </p:nvPr>
        </p:nvSpPr>
        <p:spPr>
          <a:xfrm>
            <a:off x="827640" y="2787840"/>
            <a:ext cx="2016000" cy="7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MY" sz="1800" spc="-1" strike="noStrike">
                <a:solidFill>
                  <a:schemeClr val="dk2"/>
                </a:solidFill>
                <a:latin typeface="Montserrat"/>
                <a:ea typeface="Montserrat"/>
              </a:rPr>
              <a:t>5.1.2 (i)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 type="title"/>
          </p:nvPr>
        </p:nvSpPr>
        <p:spPr>
          <a:xfrm>
            <a:off x="-134640" y="2751120"/>
            <a:ext cx="16592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chemeClr val="dk2"/>
                </a:solidFill>
                <a:latin typeface="Montserrat"/>
                <a:ea typeface="Montserrat"/>
              </a:rPr>
              <a:t>02.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647720" y="2552040"/>
            <a:ext cx="5848200" cy="7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MY" sz="2400" spc="-1" strike="noStrike">
                <a:solidFill>
                  <a:srgbClr val="7030a0"/>
                </a:solidFill>
                <a:latin typeface="Calibri"/>
                <a:ea typeface="Montserrat"/>
              </a:rPr>
              <a:t>5.1.1 (iv) </a:t>
            </a:r>
            <a:r>
              <a:rPr b="0" lang="nb-NO" sz="2400" spc="-1" strike="noStrike">
                <a:solidFill>
                  <a:srgbClr val="7030a0"/>
                </a:solidFill>
                <a:latin typeface="Calibri"/>
                <a:ea typeface="Montserrat"/>
              </a:rPr>
              <a:t>Memahami, mengenal pasti dan menggunakan penjodoh bilangan mengikut konteks.</a:t>
            </a:r>
            <a:br>
              <a:rPr sz="2400"/>
            </a:br>
            <a:br>
              <a:rPr sz="2400"/>
            </a:b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2403360" y="3772440"/>
            <a:ext cx="433728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accent6"/>
                </a:solidFill>
                <a:latin typeface="Calibri"/>
                <a:ea typeface="Inria Sans"/>
              </a:rPr>
              <a:t>Penjodoh Bilangan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2" name="Google Shape;1449;p39"/>
          <p:cNvGrpSpPr/>
          <p:nvPr/>
        </p:nvGrpSpPr>
        <p:grpSpPr>
          <a:xfrm>
            <a:off x="1359360" y="2763720"/>
            <a:ext cx="615600" cy="661680"/>
            <a:chOff x="1359360" y="2763720"/>
            <a:chExt cx="615600" cy="661680"/>
          </a:xfrm>
        </p:grpSpPr>
        <p:sp>
          <p:nvSpPr>
            <p:cNvPr id="313" name="Google Shape;1450;p39"/>
            <p:cNvSpPr/>
            <p:nvPr/>
          </p:nvSpPr>
          <p:spPr>
            <a:xfrm>
              <a:off x="1359360" y="2763720"/>
              <a:ext cx="615600" cy="661680"/>
            </a:xfrm>
            <a:custGeom>
              <a:avLst/>
              <a:gdLst>
                <a:gd name="textAreaLeft" fmla="*/ 0 w 615600"/>
                <a:gd name="textAreaRight" fmla="*/ 615960 w 615600"/>
                <a:gd name="textAreaTop" fmla="*/ 0 h 661680"/>
                <a:gd name="textAreaBottom" fmla="*/ 662040 h 661680"/>
              </a:gdLst>
              <a:ahLst/>
              <a:rect l="textAreaLeft" t="textAreaTop" r="textAreaRight" b="textAreaBottom"/>
              <a:pathLst>
                <a:path w="17527" h="18833">
                  <a:moveTo>
                    <a:pt x="12221" y="799"/>
                  </a:moveTo>
                  <a:cubicBezTo>
                    <a:pt x="12525" y="799"/>
                    <a:pt x="12716" y="994"/>
                    <a:pt x="12776" y="1407"/>
                  </a:cubicBezTo>
                  <a:cubicBezTo>
                    <a:pt x="12812" y="1586"/>
                    <a:pt x="12824" y="1764"/>
                    <a:pt x="12824" y="1943"/>
                  </a:cubicBezTo>
                  <a:cubicBezTo>
                    <a:pt x="12848" y="2931"/>
                    <a:pt x="12871" y="3908"/>
                    <a:pt x="12919" y="4896"/>
                  </a:cubicBezTo>
                  <a:cubicBezTo>
                    <a:pt x="12931" y="5396"/>
                    <a:pt x="13002" y="5920"/>
                    <a:pt x="13098" y="6420"/>
                  </a:cubicBezTo>
                  <a:cubicBezTo>
                    <a:pt x="13169" y="6955"/>
                    <a:pt x="13431" y="7396"/>
                    <a:pt x="13848" y="7729"/>
                  </a:cubicBezTo>
                  <a:cubicBezTo>
                    <a:pt x="14205" y="8015"/>
                    <a:pt x="14574" y="8301"/>
                    <a:pt x="14931" y="8599"/>
                  </a:cubicBezTo>
                  <a:cubicBezTo>
                    <a:pt x="15348" y="8956"/>
                    <a:pt x="15753" y="9313"/>
                    <a:pt x="16122" y="9718"/>
                  </a:cubicBezTo>
                  <a:cubicBezTo>
                    <a:pt x="16455" y="10051"/>
                    <a:pt x="16705" y="10444"/>
                    <a:pt x="16705" y="11004"/>
                  </a:cubicBezTo>
                  <a:cubicBezTo>
                    <a:pt x="16407" y="11301"/>
                    <a:pt x="16050" y="11397"/>
                    <a:pt x="15729" y="11468"/>
                  </a:cubicBezTo>
                  <a:cubicBezTo>
                    <a:pt x="15122" y="11587"/>
                    <a:pt x="14502" y="11658"/>
                    <a:pt x="13895" y="11766"/>
                  </a:cubicBezTo>
                  <a:cubicBezTo>
                    <a:pt x="13740" y="11789"/>
                    <a:pt x="13586" y="11813"/>
                    <a:pt x="13431" y="11837"/>
                  </a:cubicBezTo>
                  <a:cubicBezTo>
                    <a:pt x="13014" y="11932"/>
                    <a:pt x="12740" y="12194"/>
                    <a:pt x="12657" y="12611"/>
                  </a:cubicBezTo>
                  <a:cubicBezTo>
                    <a:pt x="12586" y="13075"/>
                    <a:pt x="12526" y="13540"/>
                    <a:pt x="12502" y="14004"/>
                  </a:cubicBezTo>
                  <a:cubicBezTo>
                    <a:pt x="12419" y="14909"/>
                    <a:pt x="12395" y="15814"/>
                    <a:pt x="12300" y="16707"/>
                  </a:cubicBezTo>
                  <a:cubicBezTo>
                    <a:pt x="12264" y="17183"/>
                    <a:pt x="12205" y="17671"/>
                    <a:pt x="11812" y="18076"/>
                  </a:cubicBezTo>
                  <a:cubicBezTo>
                    <a:pt x="11781" y="18079"/>
                    <a:pt x="11750" y="18080"/>
                    <a:pt x="11720" y="18080"/>
                  </a:cubicBezTo>
                  <a:cubicBezTo>
                    <a:pt x="11379" y="18080"/>
                    <a:pt x="11090" y="17899"/>
                    <a:pt x="10871" y="17647"/>
                  </a:cubicBezTo>
                  <a:cubicBezTo>
                    <a:pt x="10514" y="17231"/>
                    <a:pt x="10181" y="16790"/>
                    <a:pt x="9859" y="16361"/>
                  </a:cubicBezTo>
                  <a:cubicBezTo>
                    <a:pt x="9466" y="15802"/>
                    <a:pt x="9073" y="15218"/>
                    <a:pt x="8668" y="14647"/>
                  </a:cubicBezTo>
                  <a:cubicBezTo>
                    <a:pt x="8514" y="14433"/>
                    <a:pt x="8335" y="14206"/>
                    <a:pt x="8133" y="14004"/>
                  </a:cubicBezTo>
                  <a:cubicBezTo>
                    <a:pt x="7811" y="13623"/>
                    <a:pt x="7406" y="13480"/>
                    <a:pt x="6906" y="13480"/>
                  </a:cubicBezTo>
                  <a:cubicBezTo>
                    <a:pt x="5990" y="13480"/>
                    <a:pt x="5120" y="13718"/>
                    <a:pt x="4227" y="13861"/>
                  </a:cubicBezTo>
                  <a:cubicBezTo>
                    <a:pt x="3608" y="13968"/>
                    <a:pt x="3001" y="14099"/>
                    <a:pt x="2394" y="14194"/>
                  </a:cubicBezTo>
                  <a:cubicBezTo>
                    <a:pt x="2285" y="14212"/>
                    <a:pt x="2171" y="14220"/>
                    <a:pt x="2055" y="14220"/>
                  </a:cubicBezTo>
                  <a:cubicBezTo>
                    <a:pt x="1856" y="14220"/>
                    <a:pt x="1654" y="14196"/>
                    <a:pt x="1465" y="14159"/>
                  </a:cubicBezTo>
                  <a:cubicBezTo>
                    <a:pt x="1048" y="14087"/>
                    <a:pt x="917" y="13837"/>
                    <a:pt x="1037" y="13421"/>
                  </a:cubicBezTo>
                  <a:cubicBezTo>
                    <a:pt x="1108" y="13171"/>
                    <a:pt x="1227" y="12932"/>
                    <a:pt x="1370" y="12718"/>
                  </a:cubicBezTo>
                  <a:cubicBezTo>
                    <a:pt x="1644" y="12301"/>
                    <a:pt x="1965" y="11885"/>
                    <a:pt x="2275" y="11468"/>
                  </a:cubicBezTo>
                  <a:cubicBezTo>
                    <a:pt x="2834" y="10694"/>
                    <a:pt x="3394" y="9920"/>
                    <a:pt x="3989" y="9158"/>
                  </a:cubicBezTo>
                  <a:cubicBezTo>
                    <a:pt x="4489" y="8503"/>
                    <a:pt x="4489" y="7848"/>
                    <a:pt x="4180" y="7122"/>
                  </a:cubicBezTo>
                  <a:cubicBezTo>
                    <a:pt x="3870" y="6384"/>
                    <a:pt x="3596" y="5634"/>
                    <a:pt x="3334" y="4872"/>
                  </a:cubicBezTo>
                  <a:cubicBezTo>
                    <a:pt x="3275" y="4681"/>
                    <a:pt x="3239" y="4479"/>
                    <a:pt x="3227" y="4265"/>
                  </a:cubicBezTo>
                  <a:cubicBezTo>
                    <a:pt x="3192" y="3646"/>
                    <a:pt x="3358" y="3467"/>
                    <a:pt x="3965" y="3467"/>
                  </a:cubicBezTo>
                  <a:cubicBezTo>
                    <a:pt x="4180" y="3467"/>
                    <a:pt x="4382" y="3479"/>
                    <a:pt x="4585" y="3527"/>
                  </a:cubicBezTo>
                  <a:cubicBezTo>
                    <a:pt x="5013" y="3622"/>
                    <a:pt x="5430" y="3729"/>
                    <a:pt x="5859" y="3836"/>
                  </a:cubicBezTo>
                  <a:cubicBezTo>
                    <a:pt x="6204" y="3919"/>
                    <a:pt x="6561" y="4015"/>
                    <a:pt x="6894" y="4122"/>
                  </a:cubicBezTo>
                  <a:cubicBezTo>
                    <a:pt x="7104" y="4189"/>
                    <a:pt x="7301" y="4221"/>
                    <a:pt x="7487" y="4221"/>
                  </a:cubicBezTo>
                  <a:cubicBezTo>
                    <a:pt x="7998" y="4221"/>
                    <a:pt x="8424" y="3974"/>
                    <a:pt x="8799" y="3503"/>
                  </a:cubicBezTo>
                  <a:cubicBezTo>
                    <a:pt x="9311" y="2895"/>
                    <a:pt x="9895" y="2324"/>
                    <a:pt x="10466" y="1776"/>
                  </a:cubicBezTo>
                  <a:cubicBezTo>
                    <a:pt x="10728" y="1526"/>
                    <a:pt x="11050" y="1348"/>
                    <a:pt x="11347" y="1133"/>
                  </a:cubicBezTo>
                  <a:cubicBezTo>
                    <a:pt x="11502" y="1038"/>
                    <a:pt x="11669" y="943"/>
                    <a:pt x="11824" y="883"/>
                  </a:cubicBezTo>
                  <a:cubicBezTo>
                    <a:pt x="11972" y="827"/>
                    <a:pt x="12105" y="799"/>
                    <a:pt x="12221" y="799"/>
                  </a:cubicBezTo>
                  <a:close/>
                  <a:moveTo>
                    <a:pt x="12280" y="1"/>
                  </a:moveTo>
                  <a:cubicBezTo>
                    <a:pt x="12068" y="1"/>
                    <a:pt x="11832" y="53"/>
                    <a:pt x="11574" y="157"/>
                  </a:cubicBezTo>
                  <a:cubicBezTo>
                    <a:pt x="11324" y="264"/>
                    <a:pt x="11050" y="395"/>
                    <a:pt x="10835" y="562"/>
                  </a:cubicBezTo>
                  <a:cubicBezTo>
                    <a:pt x="10395" y="871"/>
                    <a:pt x="9954" y="1205"/>
                    <a:pt x="9561" y="1574"/>
                  </a:cubicBezTo>
                  <a:cubicBezTo>
                    <a:pt x="9073" y="2062"/>
                    <a:pt x="8609" y="2586"/>
                    <a:pt x="8168" y="3122"/>
                  </a:cubicBezTo>
                  <a:cubicBezTo>
                    <a:pt x="7962" y="3355"/>
                    <a:pt x="7756" y="3487"/>
                    <a:pt x="7494" y="3487"/>
                  </a:cubicBezTo>
                  <a:cubicBezTo>
                    <a:pt x="7408" y="3487"/>
                    <a:pt x="7316" y="3473"/>
                    <a:pt x="7216" y="3443"/>
                  </a:cubicBezTo>
                  <a:cubicBezTo>
                    <a:pt x="6704" y="3300"/>
                    <a:pt x="6216" y="3169"/>
                    <a:pt x="5716" y="3050"/>
                  </a:cubicBezTo>
                  <a:cubicBezTo>
                    <a:pt x="5132" y="2907"/>
                    <a:pt x="4549" y="2788"/>
                    <a:pt x="4168" y="2705"/>
                  </a:cubicBezTo>
                  <a:cubicBezTo>
                    <a:pt x="4152" y="2705"/>
                    <a:pt x="4135" y="2705"/>
                    <a:pt x="4119" y="2705"/>
                  </a:cubicBezTo>
                  <a:cubicBezTo>
                    <a:pt x="3246" y="2705"/>
                    <a:pt x="2477" y="3022"/>
                    <a:pt x="2477" y="4062"/>
                  </a:cubicBezTo>
                  <a:cubicBezTo>
                    <a:pt x="2501" y="4419"/>
                    <a:pt x="2501" y="4789"/>
                    <a:pt x="2596" y="5134"/>
                  </a:cubicBezTo>
                  <a:cubicBezTo>
                    <a:pt x="2834" y="5884"/>
                    <a:pt x="3108" y="6646"/>
                    <a:pt x="3430" y="7372"/>
                  </a:cubicBezTo>
                  <a:cubicBezTo>
                    <a:pt x="3644" y="7872"/>
                    <a:pt x="3644" y="8289"/>
                    <a:pt x="3358" y="8706"/>
                  </a:cubicBezTo>
                  <a:cubicBezTo>
                    <a:pt x="3108" y="9087"/>
                    <a:pt x="2858" y="9480"/>
                    <a:pt x="2572" y="9849"/>
                  </a:cubicBezTo>
                  <a:cubicBezTo>
                    <a:pt x="2049" y="10551"/>
                    <a:pt x="1489" y="11230"/>
                    <a:pt x="977" y="11944"/>
                  </a:cubicBezTo>
                  <a:cubicBezTo>
                    <a:pt x="727" y="12337"/>
                    <a:pt x="501" y="12754"/>
                    <a:pt x="334" y="13182"/>
                  </a:cubicBezTo>
                  <a:cubicBezTo>
                    <a:pt x="1" y="14075"/>
                    <a:pt x="632" y="14778"/>
                    <a:pt x="1322" y="14861"/>
                  </a:cubicBezTo>
                  <a:cubicBezTo>
                    <a:pt x="1567" y="14886"/>
                    <a:pt x="1815" y="14902"/>
                    <a:pt x="2060" y="14902"/>
                  </a:cubicBezTo>
                  <a:cubicBezTo>
                    <a:pt x="2279" y="14902"/>
                    <a:pt x="2495" y="14889"/>
                    <a:pt x="2703" y="14861"/>
                  </a:cubicBezTo>
                  <a:cubicBezTo>
                    <a:pt x="3465" y="14754"/>
                    <a:pt x="4227" y="14564"/>
                    <a:pt x="4977" y="14421"/>
                  </a:cubicBezTo>
                  <a:cubicBezTo>
                    <a:pt x="5537" y="14314"/>
                    <a:pt x="6097" y="14242"/>
                    <a:pt x="6668" y="14147"/>
                  </a:cubicBezTo>
                  <a:cubicBezTo>
                    <a:pt x="6728" y="14138"/>
                    <a:pt x="6787" y="14134"/>
                    <a:pt x="6843" y="14134"/>
                  </a:cubicBezTo>
                  <a:cubicBezTo>
                    <a:pt x="7186" y="14134"/>
                    <a:pt x="7455" y="14289"/>
                    <a:pt x="7680" y="14575"/>
                  </a:cubicBezTo>
                  <a:cubicBezTo>
                    <a:pt x="8014" y="15040"/>
                    <a:pt x="8359" y="15504"/>
                    <a:pt x="8692" y="15969"/>
                  </a:cubicBezTo>
                  <a:cubicBezTo>
                    <a:pt x="9121" y="16540"/>
                    <a:pt x="9538" y="17135"/>
                    <a:pt x="9966" y="17719"/>
                  </a:cubicBezTo>
                  <a:cubicBezTo>
                    <a:pt x="10311" y="18147"/>
                    <a:pt x="10740" y="18481"/>
                    <a:pt x="11252" y="18707"/>
                  </a:cubicBezTo>
                  <a:cubicBezTo>
                    <a:pt x="11446" y="18791"/>
                    <a:pt x="11625" y="18833"/>
                    <a:pt x="11789" y="18833"/>
                  </a:cubicBezTo>
                  <a:cubicBezTo>
                    <a:pt x="12139" y="18833"/>
                    <a:pt x="12419" y="18640"/>
                    <a:pt x="12621" y="18243"/>
                  </a:cubicBezTo>
                  <a:cubicBezTo>
                    <a:pt x="12800" y="17897"/>
                    <a:pt x="12919" y="17516"/>
                    <a:pt x="12978" y="17135"/>
                  </a:cubicBezTo>
                  <a:cubicBezTo>
                    <a:pt x="13062" y="16457"/>
                    <a:pt x="13109" y="15754"/>
                    <a:pt x="13157" y="15052"/>
                  </a:cubicBezTo>
                  <a:cubicBezTo>
                    <a:pt x="13193" y="14385"/>
                    <a:pt x="13229" y="13718"/>
                    <a:pt x="13288" y="13051"/>
                  </a:cubicBezTo>
                  <a:cubicBezTo>
                    <a:pt x="13336" y="12647"/>
                    <a:pt x="13419" y="12551"/>
                    <a:pt x="13812" y="12492"/>
                  </a:cubicBezTo>
                  <a:cubicBezTo>
                    <a:pt x="14264" y="12432"/>
                    <a:pt x="14729" y="12409"/>
                    <a:pt x="15193" y="12313"/>
                  </a:cubicBezTo>
                  <a:cubicBezTo>
                    <a:pt x="15681" y="12230"/>
                    <a:pt x="16157" y="12111"/>
                    <a:pt x="16622" y="11956"/>
                  </a:cubicBezTo>
                  <a:cubicBezTo>
                    <a:pt x="17241" y="11742"/>
                    <a:pt x="17527" y="11266"/>
                    <a:pt x="17348" y="10456"/>
                  </a:cubicBezTo>
                  <a:cubicBezTo>
                    <a:pt x="17241" y="10015"/>
                    <a:pt x="17039" y="9611"/>
                    <a:pt x="16741" y="9301"/>
                  </a:cubicBezTo>
                  <a:cubicBezTo>
                    <a:pt x="16312" y="8849"/>
                    <a:pt x="15848" y="8432"/>
                    <a:pt x="15384" y="8015"/>
                  </a:cubicBezTo>
                  <a:cubicBezTo>
                    <a:pt x="15098" y="7753"/>
                    <a:pt x="14776" y="7539"/>
                    <a:pt x="14467" y="7301"/>
                  </a:cubicBezTo>
                  <a:cubicBezTo>
                    <a:pt x="14026" y="6979"/>
                    <a:pt x="13752" y="6574"/>
                    <a:pt x="13717" y="6003"/>
                  </a:cubicBezTo>
                  <a:cubicBezTo>
                    <a:pt x="13693" y="5622"/>
                    <a:pt x="13633" y="5229"/>
                    <a:pt x="13610" y="4848"/>
                  </a:cubicBezTo>
                  <a:cubicBezTo>
                    <a:pt x="13598" y="4098"/>
                    <a:pt x="13610" y="3348"/>
                    <a:pt x="13586" y="2598"/>
                  </a:cubicBezTo>
                  <a:cubicBezTo>
                    <a:pt x="13550" y="2098"/>
                    <a:pt x="13490" y="1574"/>
                    <a:pt x="13395" y="1062"/>
                  </a:cubicBezTo>
                  <a:cubicBezTo>
                    <a:pt x="13231" y="362"/>
                    <a:pt x="12841" y="1"/>
                    <a:pt x="122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" name="Google Shape;1451;p39"/>
            <p:cNvSpPr/>
            <p:nvPr/>
          </p:nvSpPr>
          <p:spPr>
            <a:xfrm>
              <a:off x="1391760" y="2791800"/>
              <a:ext cx="554760" cy="606960"/>
            </a:xfrm>
            <a:custGeom>
              <a:avLst/>
              <a:gdLst>
                <a:gd name="textAreaLeft" fmla="*/ 0 w 554760"/>
                <a:gd name="textAreaRight" fmla="*/ 555120 w 554760"/>
                <a:gd name="textAreaTop" fmla="*/ 0 h 606960"/>
                <a:gd name="textAreaBottom" fmla="*/ 607320 h 606960"/>
              </a:gdLst>
              <a:ahLst/>
              <a:rect l="textAreaLeft" t="textAreaTop" r="textAreaRight" b="textAreaBottom"/>
              <a:pathLst>
                <a:path w="15789" h="17283">
                  <a:moveTo>
                    <a:pt x="11304" y="1"/>
                  </a:moveTo>
                  <a:cubicBezTo>
                    <a:pt x="11188" y="1"/>
                    <a:pt x="11055" y="29"/>
                    <a:pt x="10907" y="85"/>
                  </a:cubicBezTo>
                  <a:cubicBezTo>
                    <a:pt x="10752" y="145"/>
                    <a:pt x="10585" y="240"/>
                    <a:pt x="10430" y="335"/>
                  </a:cubicBezTo>
                  <a:cubicBezTo>
                    <a:pt x="10133" y="550"/>
                    <a:pt x="9811" y="728"/>
                    <a:pt x="9549" y="978"/>
                  </a:cubicBezTo>
                  <a:cubicBezTo>
                    <a:pt x="8978" y="1526"/>
                    <a:pt x="8394" y="2097"/>
                    <a:pt x="7882" y="2705"/>
                  </a:cubicBezTo>
                  <a:cubicBezTo>
                    <a:pt x="7507" y="3176"/>
                    <a:pt x="7081" y="3423"/>
                    <a:pt x="6570" y="3423"/>
                  </a:cubicBezTo>
                  <a:cubicBezTo>
                    <a:pt x="6384" y="3423"/>
                    <a:pt x="6187" y="3391"/>
                    <a:pt x="5977" y="3324"/>
                  </a:cubicBezTo>
                  <a:cubicBezTo>
                    <a:pt x="5644" y="3217"/>
                    <a:pt x="5287" y="3121"/>
                    <a:pt x="4942" y="3038"/>
                  </a:cubicBezTo>
                  <a:cubicBezTo>
                    <a:pt x="4513" y="2931"/>
                    <a:pt x="4096" y="2824"/>
                    <a:pt x="3668" y="2729"/>
                  </a:cubicBezTo>
                  <a:cubicBezTo>
                    <a:pt x="3465" y="2681"/>
                    <a:pt x="3263" y="2669"/>
                    <a:pt x="3048" y="2669"/>
                  </a:cubicBezTo>
                  <a:cubicBezTo>
                    <a:pt x="2441" y="2669"/>
                    <a:pt x="2275" y="2848"/>
                    <a:pt x="2310" y="3467"/>
                  </a:cubicBezTo>
                  <a:cubicBezTo>
                    <a:pt x="2322" y="3681"/>
                    <a:pt x="2358" y="3883"/>
                    <a:pt x="2417" y="4074"/>
                  </a:cubicBezTo>
                  <a:cubicBezTo>
                    <a:pt x="2679" y="4836"/>
                    <a:pt x="2953" y="5586"/>
                    <a:pt x="3263" y="6324"/>
                  </a:cubicBezTo>
                  <a:cubicBezTo>
                    <a:pt x="3572" y="7050"/>
                    <a:pt x="3572" y="7705"/>
                    <a:pt x="3072" y="8360"/>
                  </a:cubicBezTo>
                  <a:cubicBezTo>
                    <a:pt x="2477" y="9122"/>
                    <a:pt x="1917" y="9896"/>
                    <a:pt x="1358" y="10670"/>
                  </a:cubicBezTo>
                  <a:cubicBezTo>
                    <a:pt x="1048" y="11087"/>
                    <a:pt x="727" y="11503"/>
                    <a:pt x="453" y="11920"/>
                  </a:cubicBezTo>
                  <a:cubicBezTo>
                    <a:pt x="310" y="12134"/>
                    <a:pt x="191" y="12373"/>
                    <a:pt x="120" y="12623"/>
                  </a:cubicBezTo>
                  <a:cubicBezTo>
                    <a:pt x="0" y="13039"/>
                    <a:pt x="131" y="13289"/>
                    <a:pt x="548" y="13361"/>
                  </a:cubicBezTo>
                  <a:cubicBezTo>
                    <a:pt x="737" y="13398"/>
                    <a:pt x="939" y="13422"/>
                    <a:pt x="1138" y="13422"/>
                  </a:cubicBezTo>
                  <a:cubicBezTo>
                    <a:pt x="1254" y="13422"/>
                    <a:pt x="1368" y="13414"/>
                    <a:pt x="1477" y="13396"/>
                  </a:cubicBezTo>
                  <a:cubicBezTo>
                    <a:pt x="2084" y="13301"/>
                    <a:pt x="2691" y="13170"/>
                    <a:pt x="3310" y="13063"/>
                  </a:cubicBezTo>
                  <a:cubicBezTo>
                    <a:pt x="4203" y="12920"/>
                    <a:pt x="5073" y="12682"/>
                    <a:pt x="5989" y="12682"/>
                  </a:cubicBezTo>
                  <a:cubicBezTo>
                    <a:pt x="6489" y="12682"/>
                    <a:pt x="6894" y="12825"/>
                    <a:pt x="7216" y="13206"/>
                  </a:cubicBezTo>
                  <a:cubicBezTo>
                    <a:pt x="7418" y="13408"/>
                    <a:pt x="7597" y="13635"/>
                    <a:pt x="7751" y="13849"/>
                  </a:cubicBezTo>
                  <a:cubicBezTo>
                    <a:pt x="8156" y="14420"/>
                    <a:pt x="8549" y="15004"/>
                    <a:pt x="8942" y="15563"/>
                  </a:cubicBezTo>
                  <a:cubicBezTo>
                    <a:pt x="9264" y="15992"/>
                    <a:pt x="9597" y="16433"/>
                    <a:pt x="9954" y="16849"/>
                  </a:cubicBezTo>
                  <a:cubicBezTo>
                    <a:pt x="10173" y="17101"/>
                    <a:pt x="10462" y="17282"/>
                    <a:pt x="10803" y="17282"/>
                  </a:cubicBezTo>
                  <a:cubicBezTo>
                    <a:pt x="10833" y="17282"/>
                    <a:pt x="10864" y="17281"/>
                    <a:pt x="10895" y="17278"/>
                  </a:cubicBezTo>
                  <a:cubicBezTo>
                    <a:pt x="11288" y="16873"/>
                    <a:pt x="11347" y="16385"/>
                    <a:pt x="11383" y="15909"/>
                  </a:cubicBezTo>
                  <a:cubicBezTo>
                    <a:pt x="11478" y="15016"/>
                    <a:pt x="11502" y="14111"/>
                    <a:pt x="11585" y="13206"/>
                  </a:cubicBezTo>
                  <a:cubicBezTo>
                    <a:pt x="11609" y="12742"/>
                    <a:pt x="11669" y="12277"/>
                    <a:pt x="11740" y="11813"/>
                  </a:cubicBezTo>
                  <a:cubicBezTo>
                    <a:pt x="11823" y="11396"/>
                    <a:pt x="12097" y="11134"/>
                    <a:pt x="12514" y="11039"/>
                  </a:cubicBezTo>
                  <a:cubicBezTo>
                    <a:pt x="12669" y="11015"/>
                    <a:pt x="12823" y="10991"/>
                    <a:pt x="12978" y="10968"/>
                  </a:cubicBezTo>
                  <a:cubicBezTo>
                    <a:pt x="13585" y="10860"/>
                    <a:pt x="14205" y="10789"/>
                    <a:pt x="14812" y="10670"/>
                  </a:cubicBezTo>
                  <a:cubicBezTo>
                    <a:pt x="15133" y="10599"/>
                    <a:pt x="15490" y="10503"/>
                    <a:pt x="15788" y="10206"/>
                  </a:cubicBezTo>
                  <a:cubicBezTo>
                    <a:pt x="15788" y="9646"/>
                    <a:pt x="15538" y="9253"/>
                    <a:pt x="15205" y="8920"/>
                  </a:cubicBezTo>
                  <a:cubicBezTo>
                    <a:pt x="14836" y="8515"/>
                    <a:pt x="14431" y="8158"/>
                    <a:pt x="14014" y="7801"/>
                  </a:cubicBezTo>
                  <a:cubicBezTo>
                    <a:pt x="13657" y="7503"/>
                    <a:pt x="13288" y="7217"/>
                    <a:pt x="12931" y="6931"/>
                  </a:cubicBezTo>
                  <a:cubicBezTo>
                    <a:pt x="12514" y="6598"/>
                    <a:pt x="12252" y="6157"/>
                    <a:pt x="12181" y="5622"/>
                  </a:cubicBezTo>
                  <a:cubicBezTo>
                    <a:pt x="12085" y="5122"/>
                    <a:pt x="12014" y="4598"/>
                    <a:pt x="12002" y="4098"/>
                  </a:cubicBezTo>
                  <a:cubicBezTo>
                    <a:pt x="11954" y="3110"/>
                    <a:pt x="11931" y="2133"/>
                    <a:pt x="11907" y="1145"/>
                  </a:cubicBezTo>
                  <a:cubicBezTo>
                    <a:pt x="11907" y="966"/>
                    <a:pt x="11895" y="788"/>
                    <a:pt x="11859" y="609"/>
                  </a:cubicBezTo>
                  <a:cubicBezTo>
                    <a:pt x="11799" y="196"/>
                    <a:pt x="11608" y="1"/>
                    <a:pt x="1130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" name="Google Shape;1452;p39"/>
            <p:cNvSpPr/>
            <p:nvPr/>
          </p:nvSpPr>
          <p:spPr>
            <a:xfrm>
              <a:off x="1610280" y="3084120"/>
              <a:ext cx="102960" cy="6624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2942" h="1890">
                  <a:moveTo>
                    <a:pt x="335" y="0"/>
                  </a:moveTo>
                  <a:cubicBezTo>
                    <a:pt x="290" y="0"/>
                    <a:pt x="245" y="14"/>
                    <a:pt x="203" y="44"/>
                  </a:cubicBezTo>
                  <a:cubicBezTo>
                    <a:pt x="96" y="127"/>
                    <a:pt x="1" y="306"/>
                    <a:pt x="1" y="425"/>
                  </a:cubicBezTo>
                  <a:cubicBezTo>
                    <a:pt x="1" y="604"/>
                    <a:pt x="96" y="782"/>
                    <a:pt x="179" y="925"/>
                  </a:cubicBezTo>
                  <a:cubicBezTo>
                    <a:pt x="560" y="1568"/>
                    <a:pt x="1167" y="1806"/>
                    <a:pt x="1882" y="1890"/>
                  </a:cubicBezTo>
                  <a:cubicBezTo>
                    <a:pt x="2191" y="1866"/>
                    <a:pt x="2537" y="1806"/>
                    <a:pt x="2787" y="1568"/>
                  </a:cubicBezTo>
                  <a:cubicBezTo>
                    <a:pt x="2882" y="1473"/>
                    <a:pt x="2941" y="1294"/>
                    <a:pt x="2929" y="1163"/>
                  </a:cubicBezTo>
                  <a:cubicBezTo>
                    <a:pt x="2909" y="1020"/>
                    <a:pt x="2774" y="956"/>
                    <a:pt x="2631" y="956"/>
                  </a:cubicBezTo>
                  <a:cubicBezTo>
                    <a:pt x="2607" y="956"/>
                    <a:pt x="2584" y="958"/>
                    <a:pt x="2560" y="961"/>
                  </a:cubicBezTo>
                  <a:cubicBezTo>
                    <a:pt x="2489" y="973"/>
                    <a:pt x="2417" y="997"/>
                    <a:pt x="2346" y="1020"/>
                  </a:cubicBezTo>
                  <a:cubicBezTo>
                    <a:pt x="2145" y="1065"/>
                    <a:pt x="1973" y="1089"/>
                    <a:pt x="1820" y="1089"/>
                  </a:cubicBezTo>
                  <a:cubicBezTo>
                    <a:pt x="1357" y="1089"/>
                    <a:pt x="1073" y="870"/>
                    <a:pt x="715" y="342"/>
                  </a:cubicBezTo>
                  <a:cubicBezTo>
                    <a:pt x="679" y="282"/>
                    <a:pt x="643" y="211"/>
                    <a:pt x="596" y="151"/>
                  </a:cubicBezTo>
                  <a:cubicBezTo>
                    <a:pt x="531" y="62"/>
                    <a:pt x="43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" name="Google Shape;1453;p39"/>
            <p:cNvSpPr/>
            <p:nvPr/>
          </p:nvSpPr>
          <p:spPr>
            <a:xfrm>
              <a:off x="1607400" y="3005280"/>
              <a:ext cx="25920" cy="2520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5200"/>
                <a:gd name="textAreaBottom" fmla="*/ 25560 h 25200"/>
              </a:gdLst>
              <a:ahLst/>
              <a:rect l="textAreaLeft" t="textAreaTop" r="textAreaRight" b="textAreaBottom"/>
              <a:pathLst>
                <a:path w="751" h="728">
                  <a:moveTo>
                    <a:pt x="401" y="1"/>
                  </a:moveTo>
                  <a:cubicBezTo>
                    <a:pt x="226" y="1"/>
                    <a:pt x="35" y="185"/>
                    <a:pt x="12" y="370"/>
                  </a:cubicBezTo>
                  <a:cubicBezTo>
                    <a:pt x="0" y="537"/>
                    <a:pt x="179" y="716"/>
                    <a:pt x="345" y="727"/>
                  </a:cubicBezTo>
                  <a:cubicBezTo>
                    <a:pt x="351" y="728"/>
                    <a:pt x="357" y="728"/>
                    <a:pt x="363" y="728"/>
                  </a:cubicBezTo>
                  <a:cubicBezTo>
                    <a:pt x="548" y="728"/>
                    <a:pt x="739" y="543"/>
                    <a:pt x="750" y="370"/>
                  </a:cubicBezTo>
                  <a:cubicBezTo>
                    <a:pt x="750" y="204"/>
                    <a:pt x="584" y="13"/>
                    <a:pt x="417" y="1"/>
                  </a:cubicBezTo>
                  <a:cubicBezTo>
                    <a:pt x="412" y="1"/>
                    <a:pt x="406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" name="Google Shape;1454;p39"/>
            <p:cNvSpPr/>
            <p:nvPr/>
          </p:nvSpPr>
          <p:spPr>
            <a:xfrm>
              <a:off x="1746720" y="3073680"/>
              <a:ext cx="25200" cy="2412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728" h="694">
                  <a:moveTo>
                    <a:pt x="374" y="0"/>
                  </a:moveTo>
                  <a:cubicBezTo>
                    <a:pt x="361" y="0"/>
                    <a:pt x="347" y="1"/>
                    <a:pt x="334" y="3"/>
                  </a:cubicBezTo>
                  <a:cubicBezTo>
                    <a:pt x="132" y="27"/>
                    <a:pt x="1" y="217"/>
                    <a:pt x="37" y="443"/>
                  </a:cubicBezTo>
                  <a:cubicBezTo>
                    <a:pt x="72" y="610"/>
                    <a:pt x="168" y="693"/>
                    <a:pt x="346" y="693"/>
                  </a:cubicBezTo>
                  <a:cubicBezTo>
                    <a:pt x="572" y="693"/>
                    <a:pt x="727" y="515"/>
                    <a:pt x="715" y="300"/>
                  </a:cubicBezTo>
                  <a:cubicBezTo>
                    <a:pt x="693" y="135"/>
                    <a:pt x="538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18" name="Google Shape;1455;p39"/>
          <p:cNvGrpSpPr/>
          <p:nvPr/>
        </p:nvGrpSpPr>
        <p:grpSpPr>
          <a:xfrm>
            <a:off x="7263360" y="1859040"/>
            <a:ext cx="351360" cy="342720"/>
            <a:chOff x="7263360" y="1859040"/>
            <a:chExt cx="351360" cy="342720"/>
          </a:xfrm>
        </p:grpSpPr>
        <p:sp>
          <p:nvSpPr>
            <p:cNvPr id="319" name="Google Shape;1456;p39"/>
            <p:cNvSpPr/>
            <p:nvPr/>
          </p:nvSpPr>
          <p:spPr>
            <a:xfrm>
              <a:off x="7263360" y="1859040"/>
              <a:ext cx="351360" cy="34272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42720"/>
                <a:gd name="textAreaBottom" fmla="*/ 343080 h 342720"/>
              </a:gdLst>
              <a:ahLst/>
              <a:rect l="textAreaLeft" t="textAreaTop" r="textAreaRight" b="textAreaBottom"/>
              <a:pathLst>
                <a:path w="11441" h="11160">
                  <a:moveTo>
                    <a:pt x="5924" y="1014"/>
                  </a:moveTo>
                  <a:cubicBezTo>
                    <a:pt x="8501" y="1014"/>
                    <a:pt x="10513" y="3281"/>
                    <a:pt x="10142" y="5897"/>
                  </a:cubicBezTo>
                  <a:cubicBezTo>
                    <a:pt x="9845" y="8016"/>
                    <a:pt x="8356" y="9647"/>
                    <a:pt x="6320" y="10052"/>
                  </a:cubicBezTo>
                  <a:cubicBezTo>
                    <a:pt x="6035" y="10112"/>
                    <a:pt x="5737" y="10112"/>
                    <a:pt x="5439" y="10147"/>
                  </a:cubicBezTo>
                  <a:cubicBezTo>
                    <a:pt x="5432" y="10147"/>
                    <a:pt x="5425" y="10147"/>
                    <a:pt x="5418" y="10147"/>
                  </a:cubicBezTo>
                  <a:cubicBezTo>
                    <a:pt x="2821" y="10147"/>
                    <a:pt x="832" y="7973"/>
                    <a:pt x="1094" y="5409"/>
                  </a:cubicBezTo>
                  <a:cubicBezTo>
                    <a:pt x="1332" y="3063"/>
                    <a:pt x="3094" y="1289"/>
                    <a:pt x="5451" y="1039"/>
                  </a:cubicBezTo>
                  <a:cubicBezTo>
                    <a:pt x="5611" y="1022"/>
                    <a:pt x="5768" y="1014"/>
                    <a:pt x="5924" y="1014"/>
                  </a:cubicBezTo>
                  <a:close/>
                  <a:moveTo>
                    <a:pt x="5770" y="0"/>
                  </a:moveTo>
                  <a:cubicBezTo>
                    <a:pt x="2753" y="0"/>
                    <a:pt x="1" y="2577"/>
                    <a:pt x="58" y="5897"/>
                  </a:cubicBezTo>
                  <a:cubicBezTo>
                    <a:pt x="93" y="8838"/>
                    <a:pt x="2439" y="11100"/>
                    <a:pt x="5368" y="11159"/>
                  </a:cubicBezTo>
                  <a:cubicBezTo>
                    <a:pt x="5749" y="11112"/>
                    <a:pt x="6130" y="11088"/>
                    <a:pt x="6499" y="10993"/>
                  </a:cubicBezTo>
                  <a:cubicBezTo>
                    <a:pt x="9011" y="10505"/>
                    <a:pt x="11011" y="8302"/>
                    <a:pt x="11202" y="5849"/>
                  </a:cubicBezTo>
                  <a:cubicBezTo>
                    <a:pt x="11440" y="2754"/>
                    <a:pt x="9285" y="241"/>
                    <a:pt x="6166" y="15"/>
                  </a:cubicBezTo>
                  <a:cubicBezTo>
                    <a:pt x="6033" y="5"/>
                    <a:pt x="5901" y="0"/>
                    <a:pt x="57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0" name="Google Shape;1457;p39"/>
            <p:cNvSpPr/>
            <p:nvPr/>
          </p:nvSpPr>
          <p:spPr>
            <a:xfrm>
              <a:off x="7288920" y="1890000"/>
              <a:ext cx="297000" cy="280440"/>
            </a:xfrm>
            <a:custGeom>
              <a:avLst/>
              <a:gdLst>
                <a:gd name="textAreaLeft" fmla="*/ 0 w 297000"/>
                <a:gd name="textAreaRight" fmla="*/ 297360 w 2970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9681" h="9135">
                  <a:moveTo>
                    <a:pt x="5092" y="1"/>
                  </a:moveTo>
                  <a:cubicBezTo>
                    <a:pt x="4936" y="1"/>
                    <a:pt x="4779" y="9"/>
                    <a:pt x="4619" y="26"/>
                  </a:cubicBezTo>
                  <a:cubicBezTo>
                    <a:pt x="2262" y="276"/>
                    <a:pt x="500" y="2050"/>
                    <a:pt x="262" y="4396"/>
                  </a:cubicBezTo>
                  <a:cubicBezTo>
                    <a:pt x="0" y="6960"/>
                    <a:pt x="1989" y="9134"/>
                    <a:pt x="4586" y="9134"/>
                  </a:cubicBezTo>
                  <a:cubicBezTo>
                    <a:pt x="4593" y="9134"/>
                    <a:pt x="4600" y="9134"/>
                    <a:pt x="4607" y="9134"/>
                  </a:cubicBezTo>
                  <a:cubicBezTo>
                    <a:pt x="4905" y="9099"/>
                    <a:pt x="5203" y="9099"/>
                    <a:pt x="5488" y="9039"/>
                  </a:cubicBezTo>
                  <a:cubicBezTo>
                    <a:pt x="7524" y="8634"/>
                    <a:pt x="9013" y="7003"/>
                    <a:pt x="9310" y="4884"/>
                  </a:cubicBezTo>
                  <a:cubicBezTo>
                    <a:pt x="9681" y="2268"/>
                    <a:pt x="7669" y="1"/>
                    <a:pt x="5092" y="1"/>
                  </a:cubicBezTo>
                  <a:close/>
                </a:path>
              </a:pathLst>
            </a:custGeom>
            <a:solidFill>
              <a:srgbClr val="fcc6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1" name="Google Shape;1458;p39"/>
            <p:cNvSpPr/>
            <p:nvPr/>
          </p:nvSpPr>
          <p:spPr>
            <a:xfrm>
              <a:off x="7366680" y="2058840"/>
              <a:ext cx="117720" cy="5328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53280"/>
                <a:gd name="textAreaBottom" fmla="*/ 53640 h 53280"/>
              </a:gdLst>
              <a:ahLst/>
              <a:rect l="textAreaLeft" t="textAreaTop" r="textAreaRight" b="textAreaBottom"/>
              <a:pathLst>
                <a:path w="3841" h="1740">
                  <a:moveTo>
                    <a:pt x="3404" y="0"/>
                  </a:moveTo>
                  <a:cubicBezTo>
                    <a:pt x="3345" y="0"/>
                    <a:pt x="3281" y="12"/>
                    <a:pt x="3215" y="37"/>
                  </a:cubicBezTo>
                  <a:cubicBezTo>
                    <a:pt x="3037" y="120"/>
                    <a:pt x="2894" y="239"/>
                    <a:pt x="2739" y="358"/>
                  </a:cubicBezTo>
                  <a:cubicBezTo>
                    <a:pt x="2464" y="577"/>
                    <a:pt x="2185" y="688"/>
                    <a:pt x="1902" y="688"/>
                  </a:cubicBezTo>
                  <a:cubicBezTo>
                    <a:pt x="1648" y="688"/>
                    <a:pt x="1391" y="598"/>
                    <a:pt x="1132" y="418"/>
                  </a:cubicBezTo>
                  <a:cubicBezTo>
                    <a:pt x="1013" y="323"/>
                    <a:pt x="894" y="215"/>
                    <a:pt x="775" y="144"/>
                  </a:cubicBezTo>
                  <a:cubicBezTo>
                    <a:pt x="666" y="76"/>
                    <a:pt x="549" y="19"/>
                    <a:pt x="433" y="19"/>
                  </a:cubicBezTo>
                  <a:cubicBezTo>
                    <a:pt x="346" y="19"/>
                    <a:pt x="261" y="51"/>
                    <a:pt x="179" y="132"/>
                  </a:cubicBezTo>
                  <a:cubicBezTo>
                    <a:pt x="1" y="311"/>
                    <a:pt x="1" y="537"/>
                    <a:pt x="120" y="739"/>
                  </a:cubicBezTo>
                  <a:cubicBezTo>
                    <a:pt x="227" y="894"/>
                    <a:pt x="346" y="1049"/>
                    <a:pt x="477" y="1168"/>
                  </a:cubicBezTo>
                  <a:cubicBezTo>
                    <a:pt x="882" y="1525"/>
                    <a:pt x="1358" y="1692"/>
                    <a:pt x="1965" y="1739"/>
                  </a:cubicBezTo>
                  <a:cubicBezTo>
                    <a:pt x="2537" y="1704"/>
                    <a:pt x="3096" y="1513"/>
                    <a:pt x="3513" y="1013"/>
                  </a:cubicBezTo>
                  <a:cubicBezTo>
                    <a:pt x="3632" y="858"/>
                    <a:pt x="3716" y="680"/>
                    <a:pt x="3763" y="501"/>
                  </a:cubicBezTo>
                  <a:cubicBezTo>
                    <a:pt x="3840" y="212"/>
                    <a:pt x="3659" y="0"/>
                    <a:pt x="340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640" bIns="266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" name="Google Shape;1459;p39"/>
            <p:cNvSpPr/>
            <p:nvPr/>
          </p:nvSpPr>
          <p:spPr>
            <a:xfrm>
              <a:off x="7486920" y="1977480"/>
              <a:ext cx="29520" cy="3168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31680"/>
                <a:gd name="textAreaBottom" fmla="*/ 32040 h 31680"/>
              </a:gdLst>
              <a:ahLst/>
              <a:rect l="textAreaLeft" t="textAreaTop" r="textAreaRight" b="textAreaBottom"/>
              <a:pathLst>
                <a:path w="978" h="1038">
                  <a:moveTo>
                    <a:pt x="471" y="0"/>
                  </a:moveTo>
                  <a:cubicBezTo>
                    <a:pt x="228" y="0"/>
                    <a:pt x="1" y="234"/>
                    <a:pt x="1" y="513"/>
                  </a:cubicBezTo>
                  <a:cubicBezTo>
                    <a:pt x="1" y="775"/>
                    <a:pt x="227" y="1013"/>
                    <a:pt x="477" y="1037"/>
                  </a:cubicBezTo>
                  <a:cubicBezTo>
                    <a:pt x="483" y="1037"/>
                    <a:pt x="489" y="1037"/>
                    <a:pt x="495" y="1037"/>
                  </a:cubicBezTo>
                  <a:cubicBezTo>
                    <a:pt x="750" y="1037"/>
                    <a:pt x="977" y="792"/>
                    <a:pt x="977" y="525"/>
                  </a:cubicBezTo>
                  <a:cubicBezTo>
                    <a:pt x="977" y="275"/>
                    <a:pt x="739" y="25"/>
                    <a:pt x="489" y="1"/>
                  </a:cubicBezTo>
                  <a:cubicBezTo>
                    <a:pt x="483" y="1"/>
                    <a:pt x="477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840" bIns="158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" name="Google Shape;1460;p39"/>
            <p:cNvSpPr/>
            <p:nvPr/>
          </p:nvSpPr>
          <p:spPr>
            <a:xfrm>
              <a:off x="7356960" y="1973520"/>
              <a:ext cx="27000" cy="2736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894" h="906">
                  <a:moveTo>
                    <a:pt x="441" y="1"/>
                  </a:moveTo>
                  <a:cubicBezTo>
                    <a:pt x="203" y="1"/>
                    <a:pt x="0" y="191"/>
                    <a:pt x="0" y="441"/>
                  </a:cubicBezTo>
                  <a:cubicBezTo>
                    <a:pt x="0" y="680"/>
                    <a:pt x="203" y="906"/>
                    <a:pt x="441" y="906"/>
                  </a:cubicBezTo>
                  <a:cubicBezTo>
                    <a:pt x="667" y="906"/>
                    <a:pt x="893" y="703"/>
                    <a:pt x="893" y="465"/>
                  </a:cubicBezTo>
                  <a:cubicBezTo>
                    <a:pt x="893" y="227"/>
                    <a:pt x="679" y="13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24" name="Google Shape;1461;p39"/>
          <p:cNvGrpSpPr/>
          <p:nvPr/>
        </p:nvGrpSpPr>
        <p:grpSpPr>
          <a:xfrm>
            <a:off x="7263360" y="3572280"/>
            <a:ext cx="983160" cy="620640"/>
            <a:chOff x="7263360" y="3572280"/>
            <a:chExt cx="983160" cy="620640"/>
          </a:xfrm>
        </p:grpSpPr>
        <p:sp>
          <p:nvSpPr>
            <p:cNvPr id="325" name="Google Shape;1462;p39"/>
            <p:cNvSpPr/>
            <p:nvPr/>
          </p:nvSpPr>
          <p:spPr>
            <a:xfrm>
              <a:off x="7279560" y="3589560"/>
              <a:ext cx="966960" cy="587160"/>
            </a:xfrm>
            <a:custGeom>
              <a:avLst/>
              <a:gdLst>
                <a:gd name="textAreaLeft" fmla="*/ 0 w 966960"/>
                <a:gd name="textAreaRight" fmla="*/ 967320 w 966960"/>
                <a:gd name="textAreaTop" fmla="*/ 0 h 587160"/>
                <a:gd name="textAreaBottom" fmla="*/ 587520 h 587160"/>
              </a:gdLst>
              <a:ahLst/>
              <a:rect l="textAreaLeft" t="textAreaTop" r="textAreaRight" b="textAreaBottom"/>
              <a:pathLst>
                <a:path w="27897" h="16943">
                  <a:moveTo>
                    <a:pt x="14333" y="1"/>
                  </a:moveTo>
                  <a:cubicBezTo>
                    <a:pt x="14082" y="1"/>
                    <a:pt x="13829" y="12"/>
                    <a:pt x="13574" y="36"/>
                  </a:cubicBezTo>
                  <a:cubicBezTo>
                    <a:pt x="12085" y="190"/>
                    <a:pt x="10776" y="726"/>
                    <a:pt x="9740" y="1845"/>
                  </a:cubicBezTo>
                  <a:cubicBezTo>
                    <a:pt x="9168" y="2452"/>
                    <a:pt x="8656" y="3072"/>
                    <a:pt x="8299" y="3845"/>
                  </a:cubicBezTo>
                  <a:cubicBezTo>
                    <a:pt x="8169" y="4112"/>
                    <a:pt x="8071" y="4229"/>
                    <a:pt x="7936" y="4229"/>
                  </a:cubicBezTo>
                  <a:cubicBezTo>
                    <a:pt x="7836" y="4229"/>
                    <a:pt x="7717" y="4165"/>
                    <a:pt x="7549" y="4048"/>
                  </a:cubicBezTo>
                  <a:cubicBezTo>
                    <a:pt x="7263" y="3834"/>
                    <a:pt x="6966" y="3595"/>
                    <a:pt x="6644" y="3476"/>
                  </a:cubicBezTo>
                  <a:cubicBezTo>
                    <a:pt x="5969" y="3222"/>
                    <a:pt x="5305" y="3093"/>
                    <a:pt x="4658" y="3093"/>
                  </a:cubicBezTo>
                  <a:cubicBezTo>
                    <a:pt x="3605" y="3093"/>
                    <a:pt x="2595" y="3435"/>
                    <a:pt x="1644" y="4143"/>
                  </a:cubicBezTo>
                  <a:cubicBezTo>
                    <a:pt x="524" y="4965"/>
                    <a:pt x="1" y="6131"/>
                    <a:pt x="60" y="7513"/>
                  </a:cubicBezTo>
                  <a:cubicBezTo>
                    <a:pt x="120" y="9108"/>
                    <a:pt x="917" y="10025"/>
                    <a:pt x="2417" y="10334"/>
                  </a:cubicBezTo>
                  <a:cubicBezTo>
                    <a:pt x="3453" y="10513"/>
                    <a:pt x="3453" y="10537"/>
                    <a:pt x="3441" y="11680"/>
                  </a:cubicBezTo>
                  <a:cubicBezTo>
                    <a:pt x="3418" y="12478"/>
                    <a:pt x="3560" y="13299"/>
                    <a:pt x="3894" y="14061"/>
                  </a:cubicBezTo>
                  <a:cubicBezTo>
                    <a:pt x="4489" y="15430"/>
                    <a:pt x="5418" y="16454"/>
                    <a:pt x="6942" y="16799"/>
                  </a:cubicBezTo>
                  <a:cubicBezTo>
                    <a:pt x="7369" y="16892"/>
                    <a:pt x="7791" y="16942"/>
                    <a:pt x="8203" y="16942"/>
                  </a:cubicBezTo>
                  <a:cubicBezTo>
                    <a:pt x="9168" y="16942"/>
                    <a:pt x="10084" y="16668"/>
                    <a:pt x="10919" y="16026"/>
                  </a:cubicBezTo>
                  <a:cubicBezTo>
                    <a:pt x="11097" y="15871"/>
                    <a:pt x="11288" y="15740"/>
                    <a:pt x="11466" y="15597"/>
                  </a:cubicBezTo>
                  <a:cubicBezTo>
                    <a:pt x="11647" y="15460"/>
                    <a:pt x="11752" y="15388"/>
                    <a:pt x="11858" y="15388"/>
                  </a:cubicBezTo>
                  <a:cubicBezTo>
                    <a:pt x="11954" y="15388"/>
                    <a:pt x="12051" y="15448"/>
                    <a:pt x="12204" y="15573"/>
                  </a:cubicBezTo>
                  <a:cubicBezTo>
                    <a:pt x="12669" y="15930"/>
                    <a:pt x="13181" y="16168"/>
                    <a:pt x="13728" y="16335"/>
                  </a:cubicBezTo>
                  <a:cubicBezTo>
                    <a:pt x="14328" y="16517"/>
                    <a:pt x="14933" y="16593"/>
                    <a:pt x="15540" y="16593"/>
                  </a:cubicBezTo>
                  <a:cubicBezTo>
                    <a:pt x="15884" y="16593"/>
                    <a:pt x="16229" y="16569"/>
                    <a:pt x="16574" y="16526"/>
                  </a:cubicBezTo>
                  <a:cubicBezTo>
                    <a:pt x="18193" y="16311"/>
                    <a:pt x="19396" y="15478"/>
                    <a:pt x="20086" y="13942"/>
                  </a:cubicBezTo>
                  <a:cubicBezTo>
                    <a:pt x="20170" y="13751"/>
                    <a:pt x="20241" y="13549"/>
                    <a:pt x="20336" y="13370"/>
                  </a:cubicBezTo>
                  <a:cubicBezTo>
                    <a:pt x="20534" y="12966"/>
                    <a:pt x="20664" y="12833"/>
                    <a:pt x="20961" y="12833"/>
                  </a:cubicBezTo>
                  <a:cubicBezTo>
                    <a:pt x="21058" y="12833"/>
                    <a:pt x="21173" y="12847"/>
                    <a:pt x="21313" y="12870"/>
                  </a:cubicBezTo>
                  <a:cubicBezTo>
                    <a:pt x="21456" y="12882"/>
                    <a:pt x="21575" y="12930"/>
                    <a:pt x="21694" y="12954"/>
                  </a:cubicBezTo>
                  <a:cubicBezTo>
                    <a:pt x="21983" y="13001"/>
                    <a:pt x="22267" y="13024"/>
                    <a:pt x="22546" y="13024"/>
                  </a:cubicBezTo>
                  <a:cubicBezTo>
                    <a:pt x="23474" y="13024"/>
                    <a:pt x="24349" y="12767"/>
                    <a:pt x="25182" y="12263"/>
                  </a:cubicBezTo>
                  <a:cubicBezTo>
                    <a:pt x="27075" y="11108"/>
                    <a:pt x="27897" y="8013"/>
                    <a:pt x="25944" y="6155"/>
                  </a:cubicBezTo>
                  <a:cubicBezTo>
                    <a:pt x="25018" y="5283"/>
                    <a:pt x="23981" y="4651"/>
                    <a:pt x="22707" y="4651"/>
                  </a:cubicBezTo>
                  <a:cubicBezTo>
                    <a:pt x="22590" y="4651"/>
                    <a:pt x="22470" y="4656"/>
                    <a:pt x="22349" y="4667"/>
                  </a:cubicBezTo>
                  <a:cubicBezTo>
                    <a:pt x="22279" y="4674"/>
                    <a:pt x="22214" y="4678"/>
                    <a:pt x="22152" y="4678"/>
                  </a:cubicBezTo>
                  <a:cubicBezTo>
                    <a:pt x="21700" y="4678"/>
                    <a:pt x="21427" y="4482"/>
                    <a:pt x="21217" y="4000"/>
                  </a:cubicBezTo>
                  <a:cubicBezTo>
                    <a:pt x="20622" y="2691"/>
                    <a:pt x="19646" y="1702"/>
                    <a:pt x="18372" y="1036"/>
                  </a:cubicBezTo>
                  <a:cubicBezTo>
                    <a:pt x="17097" y="368"/>
                    <a:pt x="15753" y="1"/>
                    <a:pt x="1433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6" name="Google Shape;1463;p39"/>
            <p:cNvSpPr/>
            <p:nvPr/>
          </p:nvSpPr>
          <p:spPr>
            <a:xfrm>
              <a:off x="7263360" y="3572280"/>
              <a:ext cx="974880" cy="620640"/>
            </a:xfrm>
            <a:custGeom>
              <a:avLst/>
              <a:gdLst>
                <a:gd name="textAreaLeft" fmla="*/ 0 w 974880"/>
                <a:gd name="textAreaRight" fmla="*/ 975240 w 974880"/>
                <a:gd name="textAreaTop" fmla="*/ 0 h 620640"/>
                <a:gd name="textAreaBottom" fmla="*/ 621000 h 620640"/>
              </a:gdLst>
              <a:ahLst/>
              <a:rect l="textAreaLeft" t="textAreaTop" r="textAreaRight" b="textAreaBottom"/>
              <a:pathLst>
                <a:path w="28123" h="17905">
                  <a:moveTo>
                    <a:pt x="14866" y="931"/>
                  </a:moveTo>
                  <a:cubicBezTo>
                    <a:pt x="16123" y="931"/>
                    <a:pt x="17387" y="1262"/>
                    <a:pt x="18610" y="1903"/>
                  </a:cubicBezTo>
                  <a:cubicBezTo>
                    <a:pt x="19836" y="2558"/>
                    <a:pt x="20705" y="3486"/>
                    <a:pt x="21241" y="4665"/>
                  </a:cubicBezTo>
                  <a:cubicBezTo>
                    <a:pt x="21542" y="5300"/>
                    <a:pt x="21980" y="5604"/>
                    <a:pt x="22632" y="5604"/>
                  </a:cubicBezTo>
                  <a:cubicBezTo>
                    <a:pt x="22702" y="5604"/>
                    <a:pt x="22774" y="5601"/>
                    <a:pt x="22848" y="5594"/>
                  </a:cubicBezTo>
                  <a:cubicBezTo>
                    <a:pt x="22973" y="5581"/>
                    <a:pt x="23096" y="5574"/>
                    <a:pt x="23217" y="5574"/>
                  </a:cubicBezTo>
                  <a:cubicBezTo>
                    <a:pt x="24218" y="5574"/>
                    <a:pt x="25111" y="6016"/>
                    <a:pt x="26099" y="6951"/>
                  </a:cubicBezTo>
                  <a:cubicBezTo>
                    <a:pt x="26825" y="7653"/>
                    <a:pt x="27158" y="8582"/>
                    <a:pt x="27051" y="9630"/>
                  </a:cubicBezTo>
                  <a:cubicBezTo>
                    <a:pt x="26932" y="10761"/>
                    <a:pt x="26301" y="11785"/>
                    <a:pt x="25420" y="12321"/>
                  </a:cubicBezTo>
                  <a:cubicBezTo>
                    <a:pt x="24661" y="12796"/>
                    <a:pt x="23867" y="13026"/>
                    <a:pt x="23021" y="13026"/>
                  </a:cubicBezTo>
                  <a:cubicBezTo>
                    <a:pt x="22766" y="13026"/>
                    <a:pt x="22506" y="13005"/>
                    <a:pt x="22241" y="12964"/>
                  </a:cubicBezTo>
                  <a:cubicBezTo>
                    <a:pt x="22193" y="12964"/>
                    <a:pt x="22134" y="12952"/>
                    <a:pt x="22086" y="12940"/>
                  </a:cubicBezTo>
                  <a:lnTo>
                    <a:pt x="21872" y="12892"/>
                  </a:lnTo>
                  <a:cubicBezTo>
                    <a:pt x="21720" y="12869"/>
                    <a:pt x="21584" y="12856"/>
                    <a:pt x="21462" y="12856"/>
                  </a:cubicBezTo>
                  <a:cubicBezTo>
                    <a:pt x="20962" y="12856"/>
                    <a:pt x="20683" y="13071"/>
                    <a:pt x="20396" y="13654"/>
                  </a:cubicBezTo>
                  <a:cubicBezTo>
                    <a:pt x="20324" y="13797"/>
                    <a:pt x="20265" y="13928"/>
                    <a:pt x="20205" y="14083"/>
                  </a:cubicBezTo>
                  <a:lnTo>
                    <a:pt x="20122" y="14249"/>
                  </a:lnTo>
                  <a:cubicBezTo>
                    <a:pt x="19526" y="15595"/>
                    <a:pt x="18502" y="16357"/>
                    <a:pt x="16990" y="16559"/>
                  </a:cubicBezTo>
                  <a:cubicBezTo>
                    <a:pt x="16664" y="16605"/>
                    <a:pt x="16342" y="16627"/>
                    <a:pt x="16028" y="16627"/>
                  </a:cubicBezTo>
                  <a:cubicBezTo>
                    <a:pt x="15438" y="16627"/>
                    <a:pt x="14871" y="16548"/>
                    <a:pt x="14335" y="16393"/>
                  </a:cubicBezTo>
                  <a:cubicBezTo>
                    <a:pt x="13811" y="16226"/>
                    <a:pt x="13359" y="16000"/>
                    <a:pt x="12966" y="15702"/>
                  </a:cubicBezTo>
                  <a:cubicBezTo>
                    <a:pt x="12715" y="15507"/>
                    <a:pt x="12513" y="15421"/>
                    <a:pt x="12322" y="15421"/>
                  </a:cubicBezTo>
                  <a:cubicBezTo>
                    <a:pt x="12106" y="15421"/>
                    <a:pt x="11903" y="15531"/>
                    <a:pt x="11656" y="15714"/>
                  </a:cubicBezTo>
                  <a:lnTo>
                    <a:pt x="11299" y="15988"/>
                  </a:lnTo>
                  <a:lnTo>
                    <a:pt x="11097" y="16154"/>
                  </a:lnTo>
                  <a:cubicBezTo>
                    <a:pt x="10381" y="16702"/>
                    <a:pt x="9587" y="16969"/>
                    <a:pt x="8683" y="16969"/>
                  </a:cubicBezTo>
                  <a:cubicBezTo>
                    <a:pt x="8309" y="16969"/>
                    <a:pt x="7916" y="16924"/>
                    <a:pt x="7501" y="16833"/>
                  </a:cubicBezTo>
                  <a:cubicBezTo>
                    <a:pt x="6287" y="16547"/>
                    <a:pt x="5394" y="15750"/>
                    <a:pt x="4786" y="14369"/>
                  </a:cubicBezTo>
                  <a:cubicBezTo>
                    <a:pt x="4489" y="13678"/>
                    <a:pt x="4334" y="12916"/>
                    <a:pt x="4370" y="12190"/>
                  </a:cubicBezTo>
                  <a:lnTo>
                    <a:pt x="4370" y="12178"/>
                  </a:lnTo>
                  <a:cubicBezTo>
                    <a:pt x="4382" y="10809"/>
                    <a:pt x="4227" y="10594"/>
                    <a:pt x="2965" y="10344"/>
                  </a:cubicBezTo>
                  <a:cubicBezTo>
                    <a:pt x="1667" y="10082"/>
                    <a:pt x="1048" y="9320"/>
                    <a:pt x="988" y="7951"/>
                  </a:cubicBezTo>
                  <a:cubicBezTo>
                    <a:pt x="941" y="6701"/>
                    <a:pt x="1405" y="5701"/>
                    <a:pt x="2381" y="4975"/>
                  </a:cubicBezTo>
                  <a:cubicBezTo>
                    <a:pt x="3251" y="4332"/>
                    <a:pt x="4155" y="4022"/>
                    <a:pt x="5132" y="4022"/>
                  </a:cubicBezTo>
                  <a:cubicBezTo>
                    <a:pt x="5703" y="4022"/>
                    <a:pt x="6322" y="4141"/>
                    <a:pt x="6930" y="4367"/>
                  </a:cubicBezTo>
                  <a:cubicBezTo>
                    <a:pt x="7156" y="4439"/>
                    <a:pt x="7370" y="4605"/>
                    <a:pt x="7608" y="4784"/>
                  </a:cubicBezTo>
                  <a:lnTo>
                    <a:pt x="7727" y="4867"/>
                  </a:lnTo>
                  <a:cubicBezTo>
                    <a:pt x="7869" y="4979"/>
                    <a:pt x="8114" y="5159"/>
                    <a:pt x="8404" y="5159"/>
                  </a:cubicBezTo>
                  <a:cubicBezTo>
                    <a:pt x="8455" y="5159"/>
                    <a:pt x="8507" y="5154"/>
                    <a:pt x="8561" y="5141"/>
                  </a:cubicBezTo>
                  <a:cubicBezTo>
                    <a:pt x="8870" y="5046"/>
                    <a:pt x="9037" y="4772"/>
                    <a:pt x="9168" y="4498"/>
                  </a:cubicBezTo>
                  <a:cubicBezTo>
                    <a:pt x="9513" y="3748"/>
                    <a:pt x="10049" y="3129"/>
                    <a:pt x="10525" y="2617"/>
                  </a:cubicBezTo>
                  <a:cubicBezTo>
                    <a:pt x="11430" y="1653"/>
                    <a:pt x="12597" y="1117"/>
                    <a:pt x="14085" y="974"/>
                  </a:cubicBezTo>
                  <a:cubicBezTo>
                    <a:pt x="14345" y="945"/>
                    <a:pt x="14606" y="931"/>
                    <a:pt x="14866" y="931"/>
                  </a:cubicBezTo>
                  <a:close/>
                  <a:moveTo>
                    <a:pt x="14849" y="1"/>
                  </a:moveTo>
                  <a:cubicBezTo>
                    <a:pt x="14563" y="1"/>
                    <a:pt x="14277" y="15"/>
                    <a:pt x="13990" y="45"/>
                  </a:cubicBezTo>
                  <a:cubicBezTo>
                    <a:pt x="12287" y="224"/>
                    <a:pt x="10930" y="855"/>
                    <a:pt x="9859" y="1998"/>
                  </a:cubicBezTo>
                  <a:cubicBezTo>
                    <a:pt x="9335" y="2558"/>
                    <a:pt x="8739" y="3260"/>
                    <a:pt x="8335" y="4129"/>
                  </a:cubicBezTo>
                  <a:cubicBezTo>
                    <a:pt x="8335" y="4129"/>
                    <a:pt x="8323" y="4141"/>
                    <a:pt x="8323" y="4153"/>
                  </a:cubicBezTo>
                  <a:cubicBezTo>
                    <a:pt x="8323" y="4141"/>
                    <a:pt x="8311" y="4141"/>
                    <a:pt x="8299" y="4129"/>
                  </a:cubicBezTo>
                  <a:lnTo>
                    <a:pt x="8180" y="4034"/>
                  </a:lnTo>
                  <a:cubicBezTo>
                    <a:pt x="7906" y="3843"/>
                    <a:pt x="7608" y="3617"/>
                    <a:pt x="7275" y="3486"/>
                  </a:cubicBezTo>
                  <a:cubicBezTo>
                    <a:pt x="6554" y="3215"/>
                    <a:pt x="5840" y="3080"/>
                    <a:pt x="5143" y="3080"/>
                  </a:cubicBezTo>
                  <a:cubicBezTo>
                    <a:pt x="3975" y="3080"/>
                    <a:pt x="2855" y="3459"/>
                    <a:pt x="1834" y="4213"/>
                  </a:cubicBezTo>
                  <a:cubicBezTo>
                    <a:pt x="619" y="5117"/>
                    <a:pt x="0" y="6427"/>
                    <a:pt x="72" y="7975"/>
                  </a:cubicBezTo>
                  <a:cubicBezTo>
                    <a:pt x="143" y="9761"/>
                    <a:pt x="1084" y="10892"/>
                    <a:pt x="2786" y="11249"/>
                  </a:cubicBezTo>
                  <a:cubicBezTo>
                    <a:pt x="3060" y="11297"/>
                    <a:pt x="3370" y="11368"/>
                    <a:pt x="3417" y="11404"/>
                  </a:cubicBezTo>
                  <a:cubicBezTo>
                    <a:pt x="3441" y="11487"/>
                    <a:pt x="3441" y="11844"/>
                    <a:pt x="3441" y="12166"/>
                  </a:cubicBezTo>
                  <a:cubicBezTo>
                    <a:pt x="3417" y="13023"/>
                    <a:pt x="3572" y="13916"/>
                    <a:pt x="3941" y="14738"/>
                  </a:cubicBezTo>
                  <a:cubicBezTo>
                    <a:pt x="4656" y="16393"/>
                    <a:pt x="5799" y="17405"/>
                    <a:pt x="7311" y="17738"/>
                  </a:cubicBezTo>
                  <a:cubicBezTo>
                    <a:pt x="7787" y="17845"/>
                    <a:pt x="8251" y="17905"/>
                    <a:pt x="8680" y="17905"/>
                  </a:cubicBezTo>
                  <a:cubicBezTo>
                    <a:pt x="9799" y="17905"/>
                    <a:pt x="10799" y="17559"/>
                    <a:pt x="11680" y="16845"/>
                  </a:cubicBezTo>
                  <a:lnTo>
                    <a:pt x="11883" y="16690"/>
                  </a:lnTo>
                  <a:cubicBezTo>
                    <a:pt x="12002" y="16595"/>
                    <a:pt x="12109" y="16500"/>
                    <a:pt x="12228" y="16416"/>
                  </a:cubicBezTo>
                  <a:cubicBezTo>
                    <a:pt x="12276" y="16393"/>
                    <a:pt x="12299" y="16357"/>
                    <a:pt x="12335" y="16345"/>
                  </a:cubicBezTo>
                  <a:cubicBezTo>
                    <a:pt x="12347" y="16357"/>
                    <a:pt x="12371" y="16369"/>
                    <a:pt x="12406" y="16404"/>
                  </a:cubicBezTo>
                  <a:cubicBezTo>
                    <a:pt x="12895" y="16774"/>
                    <a:pt x="13430" y="17036"/>
                    <a:pt x="14073" y="17238"/>
                  </a:cubicBezTo>
                  <a:cubicBezTo>
                    <a:pt x="14689" y="17425"/>
                    <a:pt x="15341" y="17520"/>
                    <a:pt x="16018" y="17520"/>
                  </a:cubicBezTo>
                  <a:cubicBezTo>
                    <a:pt x="16375" y="17520"/>
                    <a:pt x="16739" y="17494"/>
                    <a:pt x="17109" y="17440"/>
                  </a:cubicBezTo>
                  <a:cubicBezTo>
                    <a:pt x="18943" y="17202"/>
                    <a:pt x="20253" y="16238"/>
                    <a:pt x="20979" y="14583"/>
                  </a:cubicBezTo>
                  <a:lnTo>
                    <a:pt x="21050" y="14428"/>
                  </a:lnTo>
                  <a:cubicBezTo>
                    <a:pt x="21098" y="14309"/>
                    <a:pt x="21158" y="14166"/>
                    <a:pt x="21217" y="14047"/>
                  </a:cubicBezTo>
                  <a:cubicBezTo>
                    <a:pt x="21324" y="13833"/>
                    <a:pt x="21384" y="13773"/>
                    <a:pt x="21384" y="13773"/>
                  </a:cubicBezTo>
                  <a:cubicBezTo>
                    <a:pt x="21396" y="13773"/>
                    <a:pt x="21417" y="13767"/>
                    <a:pt x="21464" y="13767"/>
                  </a:cubicBezTo>
                  <a:cubicBezTo>
                    <a:pt x="21512" y="13767"/>
                    <a:pt x="21586" y="13773"/>
                    <a:pt x="21705" y="13797"/>
                  </a:cubicBezTo>
                  <a:cubicBezTo>
                    <a:pt x="21765" y="13797"/>
                    <a:pt x="21812" y="13809"/>
                    <a:pt x="21860" y="13821"/>
                  </a:cubicBezTo>
                  <a:cubicBezTo>
                    <a:pt x="21931" y="13845"/>
                    <a:pt x="22015" y="13857"/>
                    <a:pt x="22098" y="13868"/>
                  </a:cubicBezTo>
                  <a:cubicBezTo>
                    <a:pt x="22409" y="13918"/>
                    <a:pt x="22716" y="13943"/>
                    <a:pt x="23019" y="13943"/>
                  </a:cubicBezTo>
                  <a:cubicBezTo>
                    <a:pt x="24031" y="13943"/>
                    <a:pt x="24999" y="13668"/>
                    <a:pt x="25896" y="13118"/>
                  </a:cubicBezTo>
                  <a:cubicBezTo>
                    <a:pt x="27015" y="12428"/>
                    <a:pt x="27825" y="11130"/>
                    <a:pt x="27968" y="9737"/>
                  </a:cubicBezTo>
                  <a:cubicBezTo>
                    <a:pt x="28123" y="8415"/>
                    <a:pt x="27670" y="7177"/>
                    <a:pt x="26742" y="6284"/>
                  </a:cubicBezTo>
                  <a:cubicBezTo>
                    <a:pt x="25577" y="5173"/>
                    <a:pt x="24442" y="4657"/>
                    <a:pt x="23197" y="4657"/>
                  </a:cubicBezTo>
                  <a:cubicBezTo>
                    <a:pt x="23055" y="4657"/>
                    <a:pt x="22911" y="4663"/>
                    <a:pt x="22765" y="4677"/>
                  </a:cubicBezTo>
                  <a:cubicBezTo>
                    <a:pt x="22714" y="4680"/>
                    <a:pt x="22668" y="4683"/>
                    <a:pt x="22625" y="4683"/>
                  </a:cubicBezTo>
                  <a:cubicBezTo>
                    <a:pt x="22374" y="4683"/>
                    <a:pt x="22242" y="4607"/>
                    <a:pt x="22110" y="4272"/>
                  </a:cubicBezTo>
                  <a:cubicBezTo>
                    <a:pt x="21503" y="2903"/>
                    <a:pt x="20467" y="1831"/>
                    <a:pt x="19050" y="1093"/>
                  </a:cubicBezTo>
                  <a:cubicBezTo>
                    <a:pt x="17682" y="369"/>
                    <a:pt x="16272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7" name="Google Shape;1464;p39"/>
            <p:cNvSpPr/>
            <p:nvPr/>
          </p:nvSpPr>
          <p:spPr>
            <a:xfrm>
              <a:off x="7626240" y="3945240"/>
              <a:ext cx="189000" cy="65880"/>
            </a:xfrm>
            <a:custGeom>
              <a:avLst/>
              <a:gdLst>
                <a:gd name="textAreaLeft" fmla="*/ 0 w 189000"/>
                <a:gd name="textAreaRight" fmla="*/ 189360 w 189000"/>
                <a:gd name="textAreaTop" fmla="*/ 0 h 65880"/>
                <a:gd name="textAreaBottom" fmla="*/ 66240 h 65880"/>
              </a:gdLst>
              <a:ahLst/>
              <a:rect l="textAreaLeft" t="textAreaTop" r="textAreaRight" b="textAreaBottom"/>
              <a:pathLst>
                <a:path w="5466" h="1914">
                  <a:moveTo>
                    <a:pt x="421" y="0"/>
                  </a:moveTo>
                  <a:cubicBezTo>
                    <a:pt x="354" y="0"/>
                    <a:pt x="292" y="24"/>
                    <a:pt x="227" y="68"/>
                  </a:cubicBezTo>
                  <a:cubicBezTo>
                    <a:pt x="1" y="235"/>
                    <a:pt x="36" y="521"/>
                    <a:pt x="334" y="854"/>
                  </a:cubicBezTo>
                  <a:cubicBezTo>
                    <a:pt x="953" y="1604"/>
                    <a:pt x="1811" y="1854"/>
                    <a:pt x="2644" y="1914"/>
                  </a:cubicBezTo>
                  <a:cubicBezTo>
                    <a:pt x="3561" y="1902"/>
                    <a:pt x="4430" y="1569"/>
                    <a:pt x="5001" y="1021"/>
                  </a:cubicBezTo>
                  <a:cubicBezTo>
                    <a:pt x="5168" y="878"/>
                    <a:pt x="5299" y="700"/>
                    <a:pt x="5406" y="497"/>
                  </a:cubicBezTo>
                  <a:cubicBezTo>
                    <a:pt x="5466" y="402"/>
                    <a:pt x="5454" y="199"/>
                    <a:pt x="5382" y="128"/>
                  </a:cubicBezTo>
                  <a:cubicBezTo>
                    <a:pt x="5322" y="77"/>
                    <a:pt x="5207" y="37"/>
                    <a:pt x="5106" y="37"/>
                  </a:cubicBezTo>
                  <a:cubicBezTo>
                    <a:pt x="5068" y="37"/>
                    <a:pt x="5031" y="43"/>
                    <a:pt x="5001" y="57"/>
                  </a:cubicBezTo>
                  <a:cubicBezTo>
                    <a:pt x="4799" y="128"/>
                    <a:pt x="4632" y="283"/>
                    <a:pt x="4454" y="414"/>
                  </a:cubicBezTo>
                  <a:cubicBezTo>
                    <a:pt x="3885" y="846"/>
                    <a:pt x="3313" y="1061"/>
                    <a:pt x="2749" y="1061"/>
                  </a:cubicBezTo>
                  <a:cubicBezTo>
                    <a:pt x="2133" y="1061"/>
                    <a:pt x="1526" y="804"/>
                    <a:pt x="941" y="295"/>
                  </a:cubicBezTo>
                  <a:cubicBezTo>
                    <a:pt x="706" y="90"/>
                    <a:pt x="553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8" name="Google Shape;1465;p39"/>
            <p:cNvSpPr/>
            <p:nvPr/>
          </p:nvSpPr>
          <p:spPr>
            <a:xfrm>
              <a:off x="7601040" y="3857760"/>
              <a:ext cx="28080" cy="320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040"/>
                <a:gd name="textAreaBottom" fmla="*/ 32400 h 32040"/>
              </a:gdLst>
              <a:ahLst/>
              <a:rect l="textAreaLeft" t="textAreaTop" r="textAreaRight" b="textAreaBottom"/>
              <a:pathLst>
                <a:path w="822" h="932">
                  <a:moveTo>
                    <a:pt x="358" y="1"/>
                  </a:moveTo>
                  <a:cubicBezTo>
                    <a:pt x="155" y="13"/>
                    <a:pt x="0" y="239"/>
                    <a:pt x="0" y="501"/>
                  </a:cubicBezTo>
                  <a:cubicBezTo>
                    <a:pt x="34" y="758"/>
                    <a:pt x="194" y="932"/>
                    <a:pt x="391" y="932"/>
                  </a:cubicBezTo>
                  <a:cubicBezTo>
                    <a:pt x="404" y="932"/>
                    <a:pt x="416" y="931"/>
                    <a:pt x="429" y="930"/>
                  </a:cubicBezTo>
                  <a:cubicBezTo>
                    <a:pt x="632" y="918"/>
                    <a:pt x="810" y="715"/>
                    <a:pt x="810" y="513"/>
                  </a:cubicBezTo>
                  <a:cubicBezTo>
                    <a:pt x="822" y="251"/>
                    <a:pt x="584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9" name="Google Shape;1466;p39"/>
            <p:cNvSpPr/>
            <p:nvPr/>
          </p:nvSpPr>
          <p:spPr>
            <a:xfrm>
              <a:off x="7842240" y="3857760"/>
              <a:ext cx="30240" cy="3132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31320"/>
                <a:gd name="textAreaBottom" fmla="*/ 31680 h 31320"/>
              </a:gdLst>
              <a:ahLst/>
              <a:rect l="textAreaLeft" t="textAreaTop" r="textAreaRight" b="textAreaBottom"/>
              <a:pathLst>
                <a:path w="882" h="915">
                  <a:moveTo>
                    <a:pt x="467" y="1"/>
                  </a:moveTo>
                  <a:cubicBezTo>
                    <a:pt x="249" y="1"/>
                    <a:pt x="46" y="182"/>
                    <a:pt x="25" y="433"/>
                  </a:cubicBezTo>
                  <a:cubicBezTo>
                    <a:pt x="1" y="672"/>
                    <a:pt x="167" y="874"/>
                    <a:pt x="370" y="910"/>
                  </a:cubicBezTo>
                  <a:cubicBezTo>
                    <a:pt x="390" y="913"/>
                    <a:pt x="410" y="914"/>
                    <a:pt x="430" y="914"/>
                  </a:cubicBezTo>
                  <a:cubicBezTo>
                    <a:pt x="655" y="914"/>
                    <a:pt x="847" y="734"/>
                    <a:pt x="858" y="493"/>
                  </a:cubicBezTo>
                  <a:cubicBezTo>
                    <a:pt x="882" y="255"/>
                    <a:pt x="727" y="64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840" bIns="158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30" name="Google Shape;1467;p39"/>
          <p:cNvGrpSpPr/>
          <p:nvPr/>
        </p:nvGrpSpPr>
        <p:grpSpPr>
          <a:xfrm>
            <a:off x="2274480" y="1198080"/>
            <a:ext cx="272880" cy="294120"/>
            <a:chOff x="2274480" y="1198080"/>
            <a:chExt cx="272880" cy="294120"/>
          </a:xfrm>
        </p:grpSpPr>
        <p:sp>
          <p:nvSpPr>
            <p:cNvPr id="331" name="Google Shape;1468;p39"/>
            <p:cNvSpPr/>
            <p:nvPr/>
          </p:nvSpPr>
          <p:spPr>
            <a:xfrm>
              <a:off x="2274480" y="1198080"/>
              <a:ext cx="272880" cy="29412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94120"/>
                <a:gd name="textAreaBottom" fmla="*/ 294480 h 294120"/>
              </a:gdLst>
              <a:ahLst/>
              <a:rect l="textAreaLeft" t="textAreaTop" r="textAreaRight" b="textAreaBottom"/>
              <a:pathLst>
                <a:path w="10931" h="11773">
                  <a:moveTo>
                    <a:pt x="4739" y="1065"/>
                  </a:moveTo>
                  <a:cubicBezTo>
                    <a:pt x="4894" y="1172"/>
                    <a:pt x="5049" y="1244"/>
                    <a:pt x="5156" y="1375"/>
                  </a:cubicBezTo>
                  <a:cubicBezTo>
                    <a:pt x="5382" y="1660"/>
                    <a:pt x="5585" y="1958"/>
                    <a:pt x="5799" y="2256"/>
                  </a:cubicBezTo>
                  <a:cubicBezTo>
                    <a:pt x="6137" y="2751"/>
                    <a:pt x="6344" y="2943"/>
                    <a:pt x="6724" y="2943"/>
                  </a:cubicBezTo>
                  <a:cubicBezTo>
                    <a:pt x="6893" y="2943"/>
                    <a:pt x="7095" y="2905"/>
                    <a:pt x="7359" y="2839"/>
                  </a:cubicBezTo>
                  <a:cubicBezTo>
                    <a:pt x="7656" y="2756"/>
                    <a:pt x="7954" y="2660"/>
                    <a:pt x="8252" y="2577"/>
                  </a:cubicBezTo>
                  <a:cubicBezTo>
                    <a:pt x="8496" y="2516"/>
                    <a:pt x="8659" y="2486"/>
                    <a:pt x="8827" y="2486"/>
                  </a:cubicBezTo>
                  <a:cubicBezTo>
                    <a:pt x="8987" y="2486"/>
                    <a:pt x="9151" y="2513"/>
                    <a:pt x="9395" y="2565"/>
                  </a:cubicBezTo>
                  <a:cubicBezTo>
                    <a:pt x="9549" y="2756"/>
                    <a:pt x="9478" y="2970"/>
                    <a:pt x="9383" y="3149"/>
                  </a:cubicBezTo>
                  <a:cubicBezTo>
                    <a:pt x="9204" y="3518"/>
                    <a:pt x="9025" y="3911"/>
                    <a:pt x="8799" y="4244"/>
                  </a:cubicBezTo>
                  <a:cubicBezTo>
                    <a:pt x="8347" y="4923"/>
                    <a:pt x="8406" y="5542"/>
                    <a:pt x="8847" y="6185"/>
                  </a:cubicBezTo>
                  <a:cubicBezTo>
                    <a:pt x="9121" y="6554"/>
                    <a:pt x="9335" y="6970"/>
                    <a:pt x="9549" y="7387"/>
                  </a:cubicBezTo>
                  <a:cubicBezTo>
                    <a:pt x="9740" y="7744"/>
                    <a:pt x="9930" y="8113"/>
                    <a:pt x="9907" y="8590"/>
                  </a:cubicBezTo>
                  <a:cubicBezTo>
                    <a:pt x="9795" y="8590"/>
                    <a:pt x="9684" y="8606"/>
                    <a:pt x="9584" y="8606"/>
                  </a:cubicBezTo>
                  <a:cubicBezTo>
                    <a:pt x="9533" y="8606"/>
                    <a:pt x="9486" y="8602"/>
                    <a:pt x="9442" y="8590"/>
                  </a:cubicBezTo>
                  <a:cubicBezTo>
                    <a:pt x="8621" y="8399"/>
                    <a:pt x="7775" y="8221"/>
                    <a:pt x="6978" y="7959"/>
                  </a:cubicBezTo>
                  <a:cubicBezTo>
                    <a:pt x="6774" y="7888"/>
                    <a:pt x="6584" y="7854"/>
                    <a:pt x="6406" y="7854"/>
                  </a:cubicBezTo>
                  <a:cubicBezTo>
                    <a:pt x="6011" y="7854"/>
                    <a:pt x="5674" y="8024"/>
                    <a:pt x="5370" y="8352"/>
                  </a:cubicBezTo>
                  <a:cubicBezTo>
                    <a:pt x="4858" y="8911"/>
                    <a:pt x="4358" y="9471"/>
                    <a:pt x="3834" y="10007"/>
                  </a:cubicBezTo>
                  <a:cubicBezTo>
                    <a:pt x="3608" y="10245"/>
                    <a:pt x="3406" y="10519"/>
                    <a:pt x="3060" y="10673"/>
                  </a:cubicBezTo>
                  <a:cubicBezTo>
                    <a:pt x="2906" y="10364"/>
                    <a:pt x="2894" y="10054"/>
                    <a:pt x="2894" y="9757"/>
                  </a:cubicBezTo>
                  <a:cubicBezTo>
                    <a:pt x="2894" y="9233"/>
                    <a:pt x="2929" y="8733"/>
                    <a:pt x="2953" y="8209"/>
                  </a:cubicBezTo>
                  <a:cubicBezTo>
                    <a:pt x="2977" y="7971"/>
                    <a:pt x="3001" y="7744"/>
                    <a:pt x="2989" y="7506"/>
                  </a:cubicBezTo>
                  <a:cubicBezTo>
                    <a:pt x="2953" y="7018"/>
                    <a:pt x="2703" y="6768"/>
                    <a:pt x="2215" y="6685"/>
                  </a:cubicBezTo>
                  <a:cubicBezTo>
                    <a:pt x="1929" y="6649"/>
                    <a:pt x="1644" y="6625"/>
                    <a:pt x="1370" y="6589"/>
                  </a:cubicBezTo>
                  <a:cubicBezTo>
                    <a:pt x="1322" y="6566"/>
                    <a:pt x="1275" y="6530"/>
                    <a:pt x="1215" y="6482"/>
                  </a:cubicBezTo>
                  <a:cubicBezTo>
                    <a:pt x="1346" y="6197"/>
                    <a:pt x="1608" y="6066"/>
                    <a:pt x="1858" y="5911"/>
                  </a:cubicBezTo>
                  <a:cubicBezTo>
                    <a:pt x="2275" y="5673"/>
                    <a:pt x="2703" y="5435"/>
                    <a:pt x="3144" y="5232"/>
                  </a:cubicBezTo>
                  <a:cubicBezTo>
                    <a:pt x="3668" y="4982"/>
                    <a:pt x="3918" y="4625"/>
                    <a:pt x="3953" y="4030"/>
                  </a:cubicBezTo>
                  <a:cubicBezTo>
                    <a:pt x="4001" y="3315"/>
                    <a:pt x="4144" y="2601"/>
                    <a:pt x="4275" y="1887"/>
                  </a:cubicBezTo>
                  <a:cubicBezTo>
                    <a:pt x="4334" y="1601"/>
                    <a:pt x="4418" y="1267"/>
                    <a:pt x="4739" y="1065"/>
                  </a:cubicBezTo>
                  <a:close/>
                  <a:moveTo>
                    <a:pt x="4667" y="0"/>
                  </a:moveTo>
                  <a:cubicBezTo>
                    <a:pt x="4298" y="0"/>
                    <a:pt x="3961" y="223"/>
                    <a:pt x="3691" y="648"/>
                  </a:cubicBezTo>
                  <a:cubicBezTo>
                    <a:pt x="3584" y="803"/>
                    <a:pt x="3477" y="1005"/>
                    <a:pt x="3418" y="1196"/>
                  </a:cubicBezTo>
                  <a:cubicBezTo>
                    <a:pt x="3299" y="1577"/>
                    <a:pt x="3168" y="1982"/>
                    <a:pt x="3096" y="2387"/>
                  </a:cubicBezTo>
                  <a:cubicBezTo>
                    <a:pt x="2989" y="2970"/>
                    <a:pt x="2929" y="3565"/>
                    <a:pt x="2822" y="4256"/>
                  </a:cubicBezTo>
                  <a:cubicBezTo>
                    <a:pt x="2560" y="4399"/>
                    <a:pt x="2275" y="4530"/>
                    <a:pt x="2025" y="4708"/>
                  </a:cubicBezTo>
                  <a:cubicBezTo>
                    <a:pt x="1608" y="4958"/>
                    <a:pt x="1191" y="5208"/>
                    <a:pt x="786" y="5494"/>
                  </a:cubicBezTo>
                  <a:cubicBezTo>
                    <a:pt x="489" y="5708"/>
                    <a:pt x="262" y="6006"/>
                    <a:pt x="143" y="6363"/>
                  </a:cubicBezTo>
                  <a:cubicBezTo>
                    <a:pt x="1" y="6804"/>
                    <a:pt x="132" y="7197"/>
                    <a:pt x="548" y="7399"/>
                  </a:cubicBezTo>
                  <a:cubicBezTo>
                    <a:pt x="739" y="7506"/>
                    <a:pt x="977" y="7554"/>
                    <a:pt x="1203" y="7613"/>
                  </a:cubicBezTo>
                  <a:cubicBezTo>
                    <a:pt x="1405" y="7673"/>
                    <a:pt x="1632" y="7697"/>
                    <a:pt x="1882" y="7756"/>
                  </a:cubicBezTo>
                  <a:cubicBezTo>
                    <a:pt x="1882" y="8066"/>
                    <a:pt x="1870" y="8352"/>
                    <a:pt x="1882" y="8637"/>
                  </a:cubicBezTo>
                  <a:cubicBezTo>
                    <a:pt x="1917" y="9280"/>
                    <a:pt x="1941" y="9935"/>
                    <a:pt x="2001" y="10566"/>
                  </a:cubicBezTo>
                  <a:cubicBezTo>
                    <a:pt x="2025" y="10780"/>
                    <a:pt x="2084" y="10983"/>
                    <a:pt x="2167" y="11161"/>
                  </a:cubicBezTo>
                  <a:cubicBezTo>
                    <a:pt x="2354" y="11558"/>
                    <a:pt x="2650" y="11773"/>
                    <a:pt x="2996" y="11773"/>
                  </a:cubicBezTo>
                  <a:cubicBezTo>
                    <a:pt x="3159" y="11773"/>
                    <a:pt x="3334" y="11725"/>
                    <a:pt x="3513" y="11626"/>
                  </a:cubicBezTo>
                  <a:cubicBezTo>
                    <a:pt x="3846" y="11435"/>
                    <a:pt x="4144" y="11185"/>
                    <a:pt x="4418" y="10900"/>
                  </a:cubicBezTo>
                  <a:cubicBezTo>
                    <a:pt x="4918" y="10352"/>
                    <a:pt x="5394" y="9768"/>
                    <a:pt x="5894" y="9197"/>
                  </a:cubicBezTo>
                  <a:cubicBezTo>
                    <a:pt x="5989" y="9066"/>
                    <a:pt x="6108" y="8947"/>
                    <a:pt x="6251" y="8804"/>
                  </a:cubicBezTo>
                  <a:cubicBezTo>
                    <a:pt x="6549" y="8887"/>
                    <a:pt x="6811" y="8983"/>
                    <a:pt x="7085" y="9054"/>
                  </a:cubicBezTo>
                  <a:cubicBezTo>
                    <a:pt x="7859" y="9245"/>
                    <a:pt x="8633" y="9435"/>
                    <a:pt x="9418" y="9602"/>
                  </a:cubicBezTo>
                  <a:cubicBezTo>
                    <a:pt x="9553" y="9624"/>
                    <a:pt x="9691" y="9636"/>
                    <a:pt x="9826" y="9636"/>
                  </a:cubicBezTo>
                  <a:cubicBezTo>
                    <a:pt x="9977" y="9636"/>
                    <a:pt x="10125" y="9621"/>
                    <a:pt x="10264" y="9590"/>
                  </a:cubicBezTo>
                  <a:cubicBezTo>
                    <a:pt x="10692" y="9518"/>
                    <a:pt x="10930" y="9221"/>
                    <a:pt x="10930" y="8768"/>
                  </a:cubicBezTo>
                  <a:cubicBezTo>
                    <a:pt x="10930" y="8471"/>
                    <a:pt x="10907" y="8149"/>
                    <a:pt x="10800" y="7863"/>
                  </a:cubicBezTo>
                  <a:cubicBezTo>
                    <a:pt x="10597" y="7328"/>
                    <a:pt x="10359" y="6816"/>
                    <a:pt x="10085" y="6316"/>
                  </a:cubicBezTo>
                  <a:cubicBezTo>
                    <a:pt x="9859" y="5899"/>
                    <a:pt x="9609" y="5506"/>
                    <a:pt x="9359" y="5089"/>
                  </a:cubicBezTo>
                  <a:cubicBezTo>
                    <a:pt x="9502" y="4851"/>
                    <a:pt x="9668" y="4649"/>
                    <a:pt x="9787" y="4423"/>
                  </a:cubicBezTo>
                  <a:cubicBezTo>
                    <a:pt x="10002" y="4018"/>
                    <a:pt x="10252" y="3601"/>
                    <a:pt x="10383" y="3172"/>
                  </a:cubicBezTo>
                  <a:cubicBezTo>
                    <a:pt x="10680" y="2172"/>
                    <a:pt x="10145" y="1494"/>
                    <a:pt x="9109" y="1458"/>
                  </a:cubicBezTo>
                  <a:cubicBezTo>
                    <a:pt x="8954" y="1458"/>
                    <a:pt x="8787" y="1482"/>
                    <a:pt x="8644" y="1506"/>
                  </a:cubicBezTo>
                  <a:cubicBezTo>
                    <a:pt x="8228" y="1601"/>
                    <a:pt x="7799" y="1696"/>
                    <a:pt x="7359" y="1791"/>
                  </a:cubicBezTo>
                  <a:cubicBezTo>
                    <a:pt x="7168" y="1839"/>
                    <a:pt x="6978" y="1863"/>
                    <a:pt x="6763" y="1898"/>
                  </a:cubicBezTo>
                  <a:cubicBezTo>
                    <a:pt x="6573" y="1625"/>
                    <a:pt x="6430" y="1375"/>
                    <a:pt x="6251" y="1160"/>
                  </a:cubicBezTo>
                  <a:cubicBezTo>
                    <a:pt x="6013" y="863"/>
                    <a:pt x="5751" y="553"/>
                    <a:pt x="5454" y="315"/>
                  </a:cubicBezTo>
                  <a:cubicBezTo>
                    <a:pt x="5184" y="103"/>
                    <a:pt x="4918" y="0"/>
                    <a:pt x="466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2" name="Google Shape;1469;p39"/>
            <p:cNvSpPr/>
            <p:nvPr/>
          </p:nvSpPr>
          <p:spPr>
            <a:xfrm>
              <a:off x="2305080" y="1224720"/>
              <a:ext cx="217440" cy="2397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39760"/>
                <a:gd name="textAreaBottom" fmla="*/ 240120 h 239760"/>
              </a:gdLst>
              <a:ahLst/>
              <a:rect l="textAreaLeft" t="textAreaTop" r="textAreaRight" b="textAreaBottom"/>
              <a:pathLst>
                <a:path w="8717" h="9609">
                  <a:moveTo>
                    <a:pt x="3525" y="0"/>
                  </a:moveTo>
                  <a:cubicBezTo>
                    <a:pt x="3204" y="202"/>
                    <a:pt x="3120" y="536"/>
                    <a:pt x="3061" y="822"/>
                  </a:cubicBezTo>
                  <a:cubicBezTo>
                    <a:pt x="2930" y="1536"/>
                    <a:pt x="2787" y="2250"/>
                    <a:pt x="2739" y="2965"/>
                  </a:cubicBezTo>
                  <a:cubicBezTo>
                    <a:pt x="2704" y="3560"/>
                    <a:pt x="2454" y="3917"/>
                    <a:pt x="1930" y="4167"/>
                  </a:cubicBezTo>
                  <a:cubicBezTo>
                    <a:pt x="1489" y="4370"/>
                    <a:pt x="1061" y="4608"/>
                    <a:pt x="644" y="4846"/>
                  </a:cubicBezTo>
                  <a:cubicBezTo>
                    <a:pt x="394" y="5001"/>
                    <a:pt x="132" y="5132"/>
                    <a:pt x="1" y="5417"/>
                  </a:cubicBezTo>
                  <a:cubicBezTo>
                    <a:pt x="61" y="5465"/>
                    <a:pt x="108" y="5501"/>
                    <a:pt x="156" y="5524"/>
                  </a:cubicBezTo>
                  <a:cubicBezTo>
                    <a:pt x="430" y="5560"/>
                    <a:pt x="715" y="5584"/>
                    <a:pt x="1001" y="5620"/>
                  </a:cubicBezTo>
                  <a:cubicBezTo>
                    <a:pt x="1489" y="5703"/>
                    <a:pt x="1739" y="5953"/>
                    <a:pt x="1775" y="6441"/>
                  </a:cubicBezTo>
                  <a:cubicBezTo>
                    <a:pt x="1787" y="6679"/>
                    <a:pt x="1763" y="6906"/>
                    <a:pt x="1739" y="7144"/>
                  </a:cubicBezTo>
                  <a:cubicBezTo>
                    <a:pt x="1715" y="7668"/>
                    <a:pt x="1680" y="8168"/>
                    <a:pt x="1680" y="8692"/>
                  </a:cubicBezTo>
                  <a:cubicBezTo>
                    <a:pt x="1680" y="8989"/>
                    <a:pt x="1692" y="9299"/>
                    <a:pt x="1846" y="9608"/>
                  </a:cubicBezTo>
                  <a:cubicBezTo>
                    <a:pt x="2192" y="9454"/>
                    <a:pt x="2394" y="9180"/>
                    <a:pt x="2620" y="8942"/>
                  </a:cubicBezTo>
                  <a:cubicBezTo>
                    <a:pt x="3144" y="8406"/>
                    <a:pt x="3644" y="7846"/>
                    <a:pt x="4156" y="7287"/>
                  </a:cubicBezTo>
                  <a:cubicBezTo>
                    <a:pt x="4460" y="6959"/>
                    <a:pt x="4797" y="6789"/>
                    <a:pt x="5192" y="6789"/>
                  </a:cubicBezTo>
                  <a:cubicBezTo>
                    <a:pt x="5370" y="6789"/>
                    <a:pt x="5560" y="6823"/>
                    <a:pt x="5764" y="6894"/>
                  </a:cubicBezTo>
                  <a:cubicBezTo>
                    <a:pt x="6561" y="7156"/>
                    <a:pt x="7407" y="7334"/>
                    <a:pt x="8228" y="7525"/>
                  </a:cubicBezTo>
                  <a:cubicBezTo>
                    <a:pt x="8272" y="7537"/>
                    <a:pt x="8319" y="7541"/>
                    <a:pt x="8370" y="7541"/>
                  </a:cubicBezTo>
                  <a:cubicBezTo>
                    <a:pt x="8470" y="7541"/>
                    <a:pt x="8581" y="7525"/>
                    <a:pt x="8693" y="7525"/>
                  </a:cubicBezTo>
                  <a:cubicBezTo>
                    <a:pt x="8716" y="7048"/>
                    <a:pt x="8526" y="6679"/>
                    <a:pt x="8335" y="6322"/>
                  </a:cubicBezTo>
                  <a:cubicBezTo>
                    <a:pt x="8121" y="5905"/>
                    <a:pt x="7907" y="5489"/>
                    <a:pt x="7633" y="5120"/>
                  </a:cubicBezTo>
                  <a:cubicBezTo>
                    <a:pt x="7192" y="4477"/>
                    <a:pt x="7133" y="3858"/>
                    <a:pt x="7585" y="3179"/>
                  </a:cubicBezTo>
                  <a:cubicBezTo>
                    <a:pt x="7811" y="2846"/>
                    <a:pt x="7990" y="2453"/>
                    <a:pt x="8169" y="2084"/>
                  </a:cubicBezTo>
                  <a:cubicBezTo>
                    <a:pt x="8264" y="1905"/>
                    <a:pt x="8335" y="1691"/>
                    <a:pt x="8181" y="1500"/>
                  </a:cubicBezTo>
                  <a:cubicBezTo>
                    <a:pt x="7937" y="1448"/>
                    <a:pt x="7773" y="1421"/>
                    <a:pt x="7613" y="1421"/>
                  </a:cubicBezTo>
                  <a:cubicBezTo>
                    <a:pt x="7445" y="1421"/>
                    <a:pt x="7282" y="1451"/>
                    <a:pt x="7038" y="1512"/>
                  </a:cubicBezTo>
                  <a:cubicBezTo>
                    <a:pt x="6740" y="1595"/>
                    <a:pt x="6442" y="1691"/>
                    <a:pt x="6145" y="1774"/>
                  </a:cubicBezTo>
                  <a:cubicBezTo>
                    <a:pt x="5881" y="1840"/>
                    <a:pt x="5679" y="1878"/>
                    <a:pt x="5510" y="1878"/>
                  </a:cubicBezTo>
                  <a:cubicBezTo>
                    <a:pt x="5130" y="1878"/>
                    <a:pt x="4923" y="1686"/>
                    <a:pt x="4585" y="1191"/>
                  </a:cubicBezTo>
                  <a:cubicBezTo>
                    <a:pt x="4371" y="893"/>
                    <a:pt x="4168" y="595"/>
                    <a:pt x="3942" y="310"/>
                  </a:cubicBezTo>
                  <a:cubicBezTo>
                    <a:pt x="3835" y="179"/>
                    <a:pt x="3680" y="107"/>
                    <a:pt x="352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3575880" y="737280"/>
            <a:ext cx="1991880" cy="1012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700" spc="-1" strike="noStrike">
                <a:solidFill>
                  <a:schemeClr val="accent1"/>
                </a:solidFill>
                <a:latin typeface="Montserrat"/>
                <a:ea typeface="Montserrat"/>
              </a:rPr>
              <a:t>01</a:t>
            </a:r>
            <a:endParaRPr b="0" lang="en-IN" sz="6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4" name="Google Shape;1471;p39"/>
          <p:cNvGrpSpPr/>
          <p:nvPr/>
        </p:nvGrpSpPr>
        <p:grpSpPr>
          <a:xfrm>
            <a:off x="5694120" y="364320"/>
            <a:ext cx="739800" cy="699840"/>
            <a:chOff x="5694120" y="364320"/>
            <a:chExt cx="739800" cy="699840"/>
          </a:xfrm>
        </p:grpSpPr>
        <p:sp>
          <p:nvSpPr>
            <p:cNvPr id="335" name="Google Shape;1472;p39"/>
            <p:cNvSpPr/>
            <p:nvPr/>
          </p:nvSpPr>
          <p:spPr>
            <a:xfrm>
              <a:off x="5694120" y="364320"/>
              <a:ext cx="739800" cy="699840"/>
            </a:xfrm>
            <a:custGeom>
              <a:avLst/>
              <a:gdLst>
                <a:gd name="textAreaLeft" fmla="*/ 0 w 739800"/>
                <a:gd name="textAreaRight" fmla="*/ 740160 w 739800"/>
                <a:gd name="textAreaTop" fmla="*/ 0 h 699840"/>
                <a:gd name="textAreaBottom" fmla="*/ 700200 h 699840"/>
              </a:gdLst>
              <a:ahLst/>
              <a:rect l="textAreaLeft" t="textAreaTop" r="textAreaRight" b="textAreaBottom"/>
              <a:pathLst>
                <a:path w="22588" h="21368">
                  <a:moveTo>
                    <a:pt x="10734" y="761"/>
                  </a:moveTo>
                  <a:cubicBezTo>
                    <a:pt x="11958" y="761"/>
                    <a:pt x="13125" y="1562"/>
                    <a:pt x="13645" y="2709"/>
                  </a:cubicBezTo>
                  <a:cubicBezTo>
                    <a:pt x="14074" y="3698"/>
                    <a:pt x="14134" y="4710"/>
                    <a:pt x="13872" y="5745"/>
                  </a:cubicBezTo>
                  <a:cubicBezTo>
                    <a:pt x="13776" y="6091"/>
                    <a:pt x="13657" y="6436"/>
                    <a:pt x="13586" y="6793"/>
                  </a:cubicBezTo>
                  <a:cubicBezTo>
                    <a:pt x="13538" y="6936"/>
                    <a:pt x="13586" y="7115"/>
                    <a:pt x="13765" y="7162"/>
                  </a:cubicBezTo>
                  <a:cubicBezTo>
                    <a:pt x="13784" y="7164"/>
                    <a:pt x="13805" y="7165"/>
                    <a:pt x="13826" y="7165"/>
                  </a:cubicBezTo>
                  <a:cubicBezTo>
                    <a:pt x="13930" y="7165"/>
                    <a:pt x="14042" y="7140"/>
                    <a:pt x="14122" y="7091"/>
                  </a:cubicBezTo>
                  <a:cubicBezTo>
                    <a:pt x="14300" y="6984"/>
                    <a:pt x="14431" y="6817"/>
                    <a:pt x="14598" y="6686"/>
                  </a:cubicBezTo>
                  <a:cubicBezTo>
                    <a:pt x="15411" y="6039"/>
                    <a:pt x="16272" y="5775"/>
                    <a:pt x="17091" y="5775"/>
                  </a:cubicBezTo>
                  <a:cubicBezTo>
                    <a:pt x="18623" y="5775"/>
                    <a:pt x="20011" y="6699"/>
                    <a:pt x="20670" y="7770"/>
                  </a:cubicBezTo>
                  <a:cubicBezTo>
                    <a:pt x="21599" y="9294"/>
                    <a:pt x="21206" y="11008"/>
                    <a:pt x="19682" y="11937"/>
                  </a:cubicBezTo>
                  <a:cubicBezTo>
                    <a:pt x="18978" y="12375"/>
                    <a:pt x="18219" y="12556"/>
                    <a:pt x="17392" y="12556"/>
                  </a:cubicBezTo>
                  <a:cubicBezTo>
                    <a:pt x="17366" y="12556"/>
                    <a:pt x="17339" y="12556"/>
                    <a:pt x="17313" y="12556"/>
                  </a:cubicBezTo>
                  <a:cubicBezTo>
                    <a:pt x="17179" y="12545"/>
                    <a:pt x="17043" y="12539"/>
                    <a:pt x="16905" y="12539"/>
                  </a:cubicBezTo>
                  <a:cubicBezTo>
                    <a:pt x="16737" y="12539"/>
                    <a:pt x="16566" y="12548"/>
                    <a:pt x="16396" y="12568"/>
                  </a:cubicBezTo>
                  <a:cubicBezTo>
                    <a:pt x="16086" y="12615"/>
                    <a:pt x="15967" y="12877"/>
                    <a:pt x="16122" y="13151"/>
                  </a:cubicBezTo>
                  <a:cubicBezTo>
                    <a:pt x="16217" y="13294"/>
                    <a:pt x="16348" y="13425"/>
                    <a:pt x="16455" y="13580"/>
                  </a:cubicBezTo>
                  <a:cubicBezTo>
                    <a:pt x="18229" y="15949"/>
                    <a:pt x="16979" y="18961"/>
                    <a:pt x="15229" y="20069"/>
                  </a:cubicBezTo>
                  <a:cubicBezTo>
                    <a:pt x="14660" y="20433"/>
                    <a:pt x="14070" y="20624"/>
                    <a:pt x="13459" y="20624"/>
                  </a:cubicBezTo>
                  <a:cubicBezTo>
                    <a:pt x="13072" y="20624"/>
                    <a:pt x="12678" y="20547"/>
                    <a:pt x="12276" y="20390"/>
                  </a:cubicBezTo>
                  <a:cubicBezTo>
                    <a:pt x="11229" y="19997"/>
                    <a:pt x="10443" y="19319"/>
                    <a:pt x="9966" y="18307"/>
                  </a:cubicBezTo>
                  <a:cubicBezTo>
                    <a:pt x="9800" y="17985"/>
                    <a:pt x="9681" y="17640"/>
                    <a:pt x="9538" y="17318"/>
                  </a:cubicBezTo>
                  <a:cubicBezTo>
                    <a:pt x="9431" y="17080"/>
                    <a:pt x="9300" y="16854"/>
                    <a:pt x="8943" y="16794"/>
                  </a:cubicBezTo>
                  <a:cubicBezTo>
                    <a:pt x="8883" y="16937"/>
                    <a:pt x="8812" y="17092"/>
                    <a:pt x="8728" y="17295"/>
                  </a:cubicBezTo>
                  <a:cubicBezTo>
                    <a:pt x="8657" y="17628"/>
                    <a:pt x="8645" y="17961"/>
                    <a:pt x="8526" y="18283"/>
                  </a:cubicBezTo>
                  <a:cubicBezTo>
                    <a:pt x="8029" y="19652"/>
                    <a:pt x="6970" y="20399"/>
                    <a:pt x="5630" y="20399"/>
                  </a:cubicBezTo>
                  <a:cubicBezTo>
                    <a:pt x="5397" y="20399"/>
                    <a:pt x="5155" y="20376"/>
                    <a:pt x="4906" y="20331"/>
                  </a:cubicBezTo>
                  <a:cubicBezTo>
                    <a:pt x="2561" y="19902"/>
                    <a:pt x="1513" y="17771"/>
                    <a:pt x="1573" y="16235"/>
                  </a:cubicBezTo>
                  <a:cubicBezTo>
                    <a:pt x="1608" y="15330"/>
                    <a:pt x="1930" y="14580"/>
                    <a:pt x="2561" y="13949"/>
                  </a:cubicBezTo>
                  <a:cubicBezTo>
                    <a:pt x="2989" y="13520"/>
                    <a:pt x="3454" y="13163"/>
                    <a:pt x="4001" y="12901"/>
                  </a:cubicBezTo>
                  <a:cubicBezTo>
                    <a:pt x="4311" y="12758"/>
                    <a:pt x="4597" y="12580"/>
                    <a:pt x="4859" y="12389"/>
                  </a:cubicBezTo>
                  <a:cubicBezTo>
                    <a:pt x="4942" y="12330"/>
                    <a:pt x="5002" y="12139"/>
                    <a:pt x="4966" y="12044"/>
                  </a:cubicBezTo>
                  <a:cubicBezTo>
                    <a:pt x="4942" y="11961"/>
                    <a:pt x="4787" y="11853"/>
                    <a:pt x="4680" y="11841"/>
                  </a:cubicBezTo>
                  <a:cubicBezTo>
                    <a:pt x="4631" y="11830"/>
                    <a:pt x="4577" y="11826"/>
                    <a:pt x="4521" y="11826"/>
                  </a:cubicBezTo>
                  <a:cubicBezTo>
                    <a:pt x="4399" y="11826"/>
                    <a:pt x="4266" y="11845"/>
                    <a:pt x="4144" y="11853"/>
                  </a:cubicBezTo>
                  <a:cubicBezTo>
                    <a:pt x="4080" y="11857"/>
                    <a:pt x="4017" y="11859"/>
                    <a:pt x="3954" y="11859"/>
                  </a:cubicBezTo>
                  <a:cubicBezTo>
                    <a:pt x="3075" y="11859"/>
                    <a:pt x="2340" y="11473"/>
                    <a:pt x="1751" y="10806"/>
                  </a:cubicBezTo>
                  <a:cubicBezTo>
                    <a:pt x="870" y="9794"/>
                    <a:pt x="561" y="8591"/>
                    <a:pt x="799" y="7269"/>
                  </a:cubicBezTo>
                  <a:cubicBezTo>
                    <a:pt x="1102" y="5556"/>
                    <a:pt x="2324" y="5077"/>
                    <a:pt x="3448" y="5077"/>
                  </a:cubicBezTo>
                  <a:cubicBezTo>
                    <a:pt x="3558" y="5077"/>
                    <a:pt x="3668" y="5082"/>
                    <a:pt x="3775" y="5091"/>
                  </a:cubicBezTo>
                  <a:cubicBezTo>
                    <a:pt x="4430" y="5138"/>
                    <a:pt x="5037" y="5364"/>
                    <a:pt x="5597" y="5722"/>
                  </a:cubicBezTo>
                  <a:cubicBezTo>
                    <a:pt x="5918" y="5924"/>
                    <a:pt x="6228" y="6162"/>
                    <a:pt x="6549" y="6388"/>
                  </a:cubicBezTo>
                  <a:cubicBezTo>
                    <a:pt x="6692" y="6484"/>
                    <a:pt x="6847" y="6615"/>
                    <a:pt x="7002" y="6662"/>
                  </a:cubicBezTo>
                  <a:cubicBezTo>
                    <a:pt x="7062" y="6675"/>
                    <a:pt x="7128" y="6682"/>
                    <a:pt x="7194" y="6682"/>
                  </a:cubicBezTo>
                  <a:cubicBezTo>
                    <a:pt x="7312" y="6682"/>
                    <a:pt x="7430" y="6660"/>
                    <a:pt x="7514" y="6615"/>
                  </a:cubicBezTo>
                  <a:cubicBezTo>
                    <a:pt x="7704" y="6507"/>
                    <a:pt x="7645" y="6305"/>
                    <a:pt x="7585" y="6126"/>
                  </a:cubicBezTo>
                  <a:cubicBezTo>
                    <a:pt x="7049" y="4591"/>
                    <a:pt x="7383" y="3221"/>
                    <a:pt x="8371" y="1983"/>
                  </a:cubicBezTo>
                  <a:cubicBezTo>
                    <a:pt x="9065" y="1122"/>
                    <a:pt x="9912" y="761"/>
                    <a:pt x="10734" y="761"/>
                  </a:cubicBezTo>
                  <a:close/>
                  <a:moveTo>
                    <a:pt x="10725" y="1"/>
                  </a:moveTo>
                  <a:cubicBezTo>
                    <a:pt x="9731" y="1"/>
                    <a:pt x="8697" y="427"/>
                    <a:pt x="7823" y="1459"/>
                  </a:cubicBezTo>
                  <a:cubicBezTo>
                    <a:pt x="7038" y="2412"/>
                    <a:pt x="6621" y="3507"/>
                    <a:pt x="6573" y="4733"/>
                  </a:cubicBezTo>
                  <a:cubicBezTo>
                    <a:pt x="6573" y="4924"/>
                    <a:pt x="6561" y="5126"/>
                    <a:pt x="6537" y="5388"/>
                  </a:cubicBezTo>
                  <a:cubicBezTo>
                    <a:pt x="6264" y="5233"/>
                    <a:pt x="6037" y="5114"/>
                    <a:pt x="5811" y="4972"/>
                  </a:cubicBezTo>
                  <a:cubicBezTo>
                    <a:pt x="5076" y="4541"/>
                    <a:pt x="4294" y="4342"/>
                    <a:pt x="3466" y="4342"/>
                  </a:cubicBezTo>
                  <a:cubicBezTo>
                    <a:pt x="3356" y="4342"/>
                    <a:pt x="3244" y="4345"/>
                    <a:pt x="3132" y="4352"/>
                  </a:cubicBezTo>
                  <a:cubicBezTo>
                    <a:pt x="1739" y="4424"/>
                    <a:pt x="632" y="5269"/>
                    <a:pt x="203" y="6615"/>
                  </a:cubicBezTo>
                  <a:cubicBezTo>
                    <a:pt x="13" y="7234"/>
                    <a:pt x="1" y="7889"/>
                    <a:pt x="49" y="8532"/>
                  </a:cubicBezTo>
                  <a:cubicBezTo>
                    <a:pt x="227" y="10294"/>
                    <a:pt x="1084" y="11580"/>
                    <a:pt x="2704" y="12342"/>
                  </a:cubicBezTo>
                  <a:cubicBezTo>
                    <a:pt x="2811" y="12389"/>
                    <a:pt x="2906" y="12449"/>
                    <a:pt x="3061" y="12520"/>
                  </a:cubicBezTo>
                  <a:cubicBezTo>
                    <a:pt x="2751" y="12794"/>
                    <a:pt x="2466" y="13008"/>
                    <a:pt x="2192" y="13270"/>
                  </a:cubicBezTo>
                  <a:cubicBezTo>
                    <a:pt x="1180" y="14199"/>
                    <a:pt x="703" y="15366"/>
                    <a:pt x="858" y="16747"/>
                  </a:cubicBezTo>
                  <a:cubicBezTo>
                    <a:pt x="1025" y="18211"/>
                    <a:pt x="1704" y="19402"/>
                    <a:pt x="2894" y="20259"/>
                  </a:cubicBezTo>
                  <a:cubicBezTo>
                    <a:pt x="3688" y="20843"/>
                    <a:pt x="4630" y="21129"/>
                    <a:pt x="5608" y="21129"/>
                  </a:cubicBezTo>
                  <a:cubicBezTo>
                    <a:pt x="5628" y="21129"/>
                    <a:pt x="5648" y="21129"/>
                    <a:pt x="5668" y="21128"/>
                  </a:cubicBezTo>
                  <a:cubicBezTo>
                    <a:pt x="7014" y="21093"/>
                    <a:pt x="8109" y="20533"/>
                    <a:pt x="8835" y="19354"/>
                  </a:cubicBezTo>
                  <a:cubicBezTo>
                    <a:pt x="8954" y="19152"/>
                    <a:pt x="9002" y="18878"/>
                    <a:pt x="9300" y="18747"/>
                  </a:cubicBezTo>
                  <a:cubicBezTo>
                    <a:pt x="9705" y="19592"/>
                    <a:pt x="10336" y="20200"/>
                    <a:pt x="11098" y="20664"/>
                  </a:cubicBezTo>
                  <a:cubicBezTo>
                    <a:pt x="11857" y="21122"/>
                    <a:pt x="12630" y="21368"/>
                    <a:pt x="13416" y="21368"/>
                  </a:cubicBezTo>
                  <a:cubicBezTo>
                    <a:pt x="14060" y="21368"/>
                    <a:pt x="14712" y="21203"/>
                    <a:pt x="15372" y="20854"/>
                  </a:cubicBezTo>
                  <a:cubicBezTo>
                    <a:pt x="17301" y="19831"/>
                    <a:pt x="18825" y="16794"/>
                    <a:pt x="17622" y="14116"/>
                  </a:cubicBezTo>
                  <a:cubicBezTo>
                    <a:pt x="17527" y="13901"/>
                    <a:pt x="17420" y="13699"/>
                    <a:pt x="17277" y="13389"/>
                  </a:cubicBezTo>
                  <a:cubicBezTo>
                    <a:pt x="17603" y="13335"/>
                    <a:pt x="17840" y="13281"/>
                    <a:pt x="18051" y="13281"/>
                  </a:cubicBezTo>
                  <a:cubicBezTo>
                    <a:pt x="18071" y="13281"/>
                    <a:pt x="18091" y="13281"/>
                    <a:pt x="18110" y="13282"/>
                  </a:cubicBezTo>
                  <a:cubicBezTo>
                    <a:pt x="18670" y="13246"/>
                    <a:pt x="19182" y="13092"/>
                    <a:pt x="19670" y="12853"/>
                  </a:cubicBezTo>
                  <a:cubicBezTo>
                    <a:pt x="21944" y="11746"/>
                    <a:pt x="22587" y="9234"/>
                    <a:pt x="21146" y="7162"/>
                  </a:cubicBezTo>
                  <a:cubicBezTo>
                    <a:pt x="20317" y="5967"/>
                    <a:pt x="18753" y="5053"/>
                    <a:pt x="17072" y="5053"/>
                  </a:cubicBezTo>
                  <a:cubicBezTo>
                    <a:pt x="16459" y="5053"/>
                    <a:pt x="15831" y="5174"/>
                    <a:pt x="15217" y="5448"/>
                  </a:cubicBezTo>
                  <a:cubicBezTo>
                    <a:pt x="15074" y="5531"/>
                    <a:pt x="14908" y="5567"/>
                    <a:pt x="14693" y="5650"/>
                  </a:cubicBezTo>
                  <a:cubicBezTo>
                    <a:pt x="14717" y="5388"/>
                    <a:pt x="14729" y="5210"/>
                    <a:pt x="14741" y="5031"/>
                  </a:cubicBezTo>
                  <a:cubicBezTo>
                    <a:pt x="14812" y="4114"/>
                    <a:pt x="14693" y="3233"/>
                    <a:pt x="14324" y="2388"/>
                  </a:cubicBezTo>
                  <a:cubicBezTo>
                    <a:pt x="13709" y="1021"/>
                    <a:pt x="12264" y="1"/>
                    <a:pt x="107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" name="Google Shape;1473;p39"/>
            <p:cNvSpPr/>
            <p:nvPr/>
          </p:nvSpPr>
          <p:spPr>
            <a:xfrm>
              <a:off x="5712480" y="389160"/>
              <a:ext cx="689040" cy="650520"/>
            </a:xfrm>
            <a:custGeom>
              <a:avLst/>
              <a:gdLst>
                <a:gd name="textAreaLeft" fmla="*/ 0 w 689040"/>
                <a:gd name="textAreaRight" fmla="*/ 689400 w 689040"/>
                <a:gd name="textAreaTop" fmla="*/ 0 h 650520"/>
                <a:gd name="textAreaBottom" fmla="*/ 650880 h 650520"/>
              </a:gdLst>
              <a:ahLst/>
              <a:rect l="textAreaLeft" t="textAreaTop" r="textAreaRight" b="textAreaBottom"/>
              <a:pathLst>
                <a:path w="21039" h="19864">
                  <a:moveTo>
                    <a:pt x="10174" y="1"/>
                  </a:moveTo>
                  <a:cubicBezTo>
                    <a:pt x="9352" y="1"/>
                    <a:pt x="8505" y="362"/>
                    <a:pt x="7811" y="1223"/>
                  </a:cubicBezTo>
                  <a:cubicBezTo>
                    <a:pt x="6823" y="2461"/>
                    <a:pt x="6489" y="3831"/>
                    <a:pt x="7025" y="5366"/>
                  </a:cubicBezTo>
                  <a:cubicBezTo>
                    <a:pt x="7085" y="5545"/>
                    <a:pt x="7144" y="5747"/>
                    <a:pt x="6954" y="5855"/>
                  </a:cubicBezTo>
                  <a:cubicBezTo>
                    <a:pt x="6870" y="5900"/>
                    <a:pt x="6752" y="5922"/>
                    <a:pt x="6634" y="5922"/>
                  </a:cubicBezTo>
                  <a:cubicBezTo>
                    <a:pt x="6568" y="5922"/>
                    <a:pt x="6502" y="5915"/>
                    <a:pt x="6442" y="5902"/>
                  </a:cubicBezTo>
                  <a:cubicBezTo>
                    <a:pt x="6287" y="5855"/>
                    <a:pt x="6132" y="5724"/>
                    <a:pt x="5989" y="5628"/>
                  </a:cubicBezTo>
                  <a:cubicBezTo>
                    <a:pt x="5668" y="5402"/>
                    <a:pt x="5358" y="5164"/>
                    <a:pt x="5037" y="4962"/>
                  </a:cubicBezTo>
                  <a:cubicBezTo>
                    <a:pt x="4477" y="4604"/>
                    <a:pt x="3870" y="4378"/>
                    <a:pt x="3215" y="4331"/>
                  </a:cubicBezTo>
                  <a:cubicBezTo>
                    <a:pt x="3108" y="4322"/>
                    <a:pt x="2998" y="4317"/>
                    <a:pt x="2888" y="4317"/>
                  </a:cubicBezTo>
                  <a:cubicBezTo>
                    <a:pt x="1764" y="4317"/>
                    <a:pt x="542" y="4796"/>
                    <a:pt x="239" y="6509"/>
                  </a:cubicBezTo>
                  <a:cubicBezTo>
                    <a:pt x="1" y="7831"/>
                    <a:pt x="310" y="9034"/>
                    <a:pt x="1191" y="10046"/>
                  </a:cubicBezTo>
                  <a:cubicBezTo>
                    <a:pt x="1780" y="10713"/>
                    <a:pt x="2515" y="11099"/>
                    <a:pt x="3394" y="11099"/>
                  </a:cubicBezTo>
                  <a:cubicBezTo>
                    <a:pt x="3457" y="11099"/>
                    <a:pt x="3520" y="11097"/>
                    <a:pt x="3584" y="11093"/>
                  </a:cubicBezTo>
                  <a:cubicBezTo>
                    <a:pt x="3706" y="11085"/>
                    <a:pt x="3839" y="11066"/>
                    <a:pt x="3961" y="11066"/>
                  </a:cubicBezTo>
                  <a:cubicBezTo>
                    <a:pt x="4017" y="11066"/>
                    <a:pt x="4071" y="11070"/>
                    <a:pt x="4120" y="11081"/>
                  </a:cubicBezTo>
                  <a:cubicBezTo>
                    <a:pt x="4227" y="11093"/>
                    <a:pt x="4382" y="11201"/>
                    <a:pt x="4406" y="11284"/>
                  </a:cubicBezTo>
                  <a:cubicBezTo>
                    <a:pt x="4442" y="11379"/>
                    <a:pt x="4382" y="11570"/>
                    <a:pt x="4299" y="11629"/>
                  </a:cubicBezTo>
                  <a:cubicBezTo>
                    <a:pt x="4037" y="11820"/>
                    <a:pt x="3751" y="11998"/>
                    <a:pt x="3441" y="12141"/>
                  </a:cubicBezTo>
                  <a:cubicBezTo>
                    <a:pt x="2894" y="12403"/>
                    <a:pt x="2429" y="12760"/>
                    <a:pt x="2001" y="13189"/>
                  </a:cubicBezTo>
                  <a:cubicBezTo>
                    <a:pt x="1370" y="13820"/>
                    <a:pt x="1048" y="14570"/>
                    <a:pt x="1013" y="15475"/>
                  </a:cubicBezTo>
                  <a:cubicBezTo>
                    <a:pt x="953" y="17011"/>
                    <a:pt x="2001" y="19142"/>
                    <a:pt x="4346" y="19571"/>
                  </a:cubicBezTo>
                  <a:cubicBezTo>
                    <a:pt x="4595" y="19616"/>
                    <a:pt x="4837" y="19639"/>
                    <a:pt x="5070" y="19639"/>
                  </a:cubicBezTo>
                  <a:cubicBezTo>
                    <a:pt x="6410" y="19639"/>
                    <a:pt x="7469" y="18892"/>
                    <a:pt x="7966" y="17523"/>
                  </a:cubicBezTo>
                  <a:cubicBezTo>
                    <a:pt x="8085" y="17201"/>
                    <a:pt x="8097" y="16868"/>
                    <a:pt x="8168" y="16535"/>
                  </a:cubicBezTo>
                  <a:cubicBezTo>
                    <a:pt x="8252" y="16332"/>
                    <a:pt x="8323" y="16177"/>
                    <a:pt x="8383" y="16034"/>
                  </a:cubicBezTo>
                  <a:cubicBezTo>
                    <a:pt x="8740" y="16094"/>
                    <a:pt x="8871" y="16320"/>
                    <a:pt x="8978" y="16558"/>
                  </a:cubicBezTo>
                  <a:cubicBezTo>
                    <a:pt x="9121" y="16880"/>
                    <a:pt x="9240" y="17225"/>
                    <a:pt x="9406" y="17547"/>
                  </a:cubicBezTo>
                  <a:cubicBezTo>
                    <a:pt x="9883" y="18559"/>
                    <a:pt x="10669" y="19237"/>
                    <a:pt x="11716" y="19630"/>
                  </a:cubicBezTo>
                  <a:cubicBezTo>
                    <a:pt x="12118" y="19787"/>
                    <a:pt x="12512" y="19864"/>
                    <a:pt x="12899" y="19864"/>
                  </a:cubicBezTo>
                  <a:cubicBezTo>
                    <a:pt x="13510" y="19864"/>
                    <a:pt x="14100" y="19673"/>
                    <a:pt x="14669" y="19309"/>
                  </a:cubicBezTo>
                  <a:cubicBezTo>
                    <a:pt x="16419" y="18201"/>
                    <a:pt x="17669" y="15189"/>
                    <a:pt x="15895" y="12820"/>
                  </a:cubicBezTo>
                  <a:cubicBezTo>
                    <a:pt x="15788" y="12665"/>
                    <a:pt x="15657" y="12534"/>
                    <a:pt x="15562" y="12391"/>
                  </a:cubicBezTo>
                  <a:cubicBezTo>
                    <a:pt x="15407" y="12117"/>
                    <a:pt x="15526" y="11855"/>
                    <a:pt x="15836" y="11808"/>
                  </a:cubicBezTo>
                  <a:cubicBezTo>
                    <a:pt x="16006" y="11788"/>
                    <a:pt x="16177" y="11779"/>
                    <a:pt x="16345" y="11779"/>
                  </a:cubicBezTo>
                  <a:cubicBezTo>
                    <a:pt x="16483" y="11779"/>
                    <a:pt x="16619" y="11785"/>
                    <a:pt x="16753" y="11796"/>
                  </a:cubicBezTo>
                  <a:cubicBezTo>
                    <a:pt x="16779" y="11796"/>
                    <a:pt x="16806" y="11796"/>
                    <a:pt x="16832" y="11796"/>
                  </a:cubicBezTo>
                  <a:cubicBezTo>
                    <a:pt x="17659" y="11796"/>
                    <a:pt x="18418" y="11615"/>
                    <a:pt x="19122" y="11177"/>
                  </a:cubicBezTo>
                  <a:cubicBezTo>
                    <a:pt x="20646" y="10248"/>
                    <a:pt x="21039" y="8534"/>
                    <a:pt x="20110" y="7010"/>
                  </a:cubicBezTo>
                  <a:cubicBezTo>
                    <a:pt x="19451" y="5939"/>
                    <a:pt x="18063" y="5015"/>
                    <a:pt x="16531" y="5015"/>
                  </a:cubicBezTo>
                  <a:cubicBezTo>
                    <a:pt x="15712" y="5015"/>
                    <a:pt x="14851" y="5279"/>
                    <a:pt x="14038" y="5926"/>
                  </a:cubicBezTo>
                  <a:cubicBezTo>
                    <a:pt x="13871" y="6057"/>
                    <a:pt x="13740" y="6224"/>
                    <a:pt x="13562" y="6331"/>
                  </a:cubicBezTo>
                  <a:cubicBezTo>
                    <a:pt x="13482" y="6380"/>
                    <a:pt x="13370" y="6405"/>
                    <a:pt x="13266" y="6405"/>
                  </a:cubicBezTo>
                  <a:cubicBezTo>
                    <a:pt x="13245" y="6405"/>
                    <a:pt x="13224" y="6404"/>
                    <a:pt x="13205" y="6402"/>
                  </a:cubicBezTo>
                  <a:cubicBezTo>
                    <a:pt x="13026" y="6355"/>
                    <a:pt x="12978" y="6176"/>
                    <a:pt x="13026" y="6033"/>
                  </a:cubicBezTo>
                  <a:cubicBezTo>
                    <a:pt x="13097" y="5676"/>
                    <a:pt x="13216" y="5331"/>
                    <a:pt x="13312" y="4985"/>
                  </a:cubicBezTo>
                  <a:cubicBezTo>
                    <a:pt x="13574" y="3950"/>
                    <a:pt x="13514" y="2938"/>
                    <a:pt x="13085" y="1949"/>
                  </a:cubicBezTo>
                  <a:cubicBezTo>
                    <a:pt x="12565" y="802"/>
                    <a:pt x="11398" y="1"/>
                    <a:pt x="1017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" name="Google Shape;1474;p39"/>
            <p:cNvSpPr/>
            <p:nvPr/>
          </p:nvSpPr>
          <p:spPr>
            <a:xfrm>
              <a:off x="5969880" y="756720"/>
              <a:ext cx="133920" cy="5436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54360"/>
                <a:gd name="textAreaBottom" fmla="*/ 54720 h 54360"/>
              </a:gdLst>
              <a:ahLst/>
              <a:rect l="textAreaLeft" t="textAreaTop" r="textAreaRight" b="textAreaBottom"/>
              <a:pathLst>
                <a:path w="4097" h="1669">
                  <a:moveTo>
                    <a:pt x="390" y="1"/>
                  </a:moveTo>
                  <a:cubicBezTo>
                    <a:pt x="317" y="1"/>
                    <a:pt x="245" y="16"/>
                    <a:pt x="191" y="49"/>
                  </a:cubicBezTo>
                  <a:cubicBezTo>
                    <a:pt x="60" y="120"/>
                    <a:pt x="1" y="299"/>
                    <a:pt x="84" y="442"/>
                  </a:cubicBezTo>
                  <a:cubicBezTo>
                    <a:pt x="167" y="597"/>
                    <a:pt x="274" y="763"/>
                    <a:pt x="405" y="882"/>
                  </a:cubicBezTo>
                  <a:cubicBezTo>
                    <a:pt x="941" y="1383"/>
                    <a:pt x="1560" y="1633"/>
                    <a:pt x="2334" y="1668"/>
                  </a:cubicBezTo>
                  <a:cubicBezTo>
                    <a:pt x="2775" y="1633"/>
                    <a:pt x="3227" y="1561"/>
                    <a:pt x="3632" y="1311"/>
                  </a:cubicBezTo>
                  <a:cubicBezTo>
                    <a:pt x="3775" y="1216"/>
                    <a:pt x="3930" y="1097"/>
                    <a:pt x="4037" y="966"/>
                  </a:cubicBezTo>
                  <a:cubicBezTo>
                    <a:pt x="4073" y="882"/>
                    <a:pt x="4096" y="704"/>
                    <a:pt x="4037" y="609"/>
                  </a:cubicBezTo>
                  <a:cubicBezTo>
                    <a:pt x="3989" y="537"/>
                    <a:pt x="3823" y="466"/>
                    <a:pt x="3715" y="466"/>
                  </a:cubicBezTo>
                  <a:cubicBezTo>
                    <a:pt x="3573" y="478"/>
                    <a:pt x="3418" y="549"/>
                    <a:pt x="3287" y="621"/>
                  </a:cubicBezTo>
                  <a:cubicBezTo>
                    <a:pt x="2945" y="793"/>
                    <a:pt x="2618" y="876"/>
                    <a:pt x="2302" y="876"/>
                  </a:cubicBezTo>
                  <a:cubicBezTo>
                    <a:pt x="1791" y="876"/>
                    <a:pt x="1309" y="661"/>
                    <a:pt x="846" y="263"/>
                  </a:cubicBezTo>
                  <a:cubicBezTo>
                    <a:pt x="763" y="180"/>
                    <a:pt x="667" y="73"/>
                    <a:pt x="548" y="25"/>
                  </a:cubicBezTo>
                  <a:cubicBezTo>
                    <a:pt x="502" y="10"/>
                    <a:pt x="446" y="1"/>
                    <a:pt x="39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360" bIns="273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" name="Google Shape;1475;p39"/>
            <p:cNvSpPr/>
            <p:nvPr/>
          </p:nvSpPr>
          <p:spPr>
            <a:xfrm>
              <a:off x="5937120" y="671040"/>
              <a:ext cx="24120" cy="2484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24840"/>
                <a:gd name="textAreaBottom" fmla="*/ 25200 h 24840"/>
              </a:gdLst>
              <a:ahLst/>
              <a:rect l="textAreaLeft" t="textAreaTop" r="textAreaRight" b="textAreaBottom"/>
              <a:pathLst>
                <a:path w="751" h="771">
                  <a:moveTo>
                    <a:pt x="375" y="0"/>
                  </a:moveTo>
                  <a:cubicBezTo>
                    <a:pt x="369" y="0"/>
                    <a:pt x="363" y="1"/>
                    <a:pt x="358" y="1"/>
                  </a:cubicBezTo>
                  <a:cubicBezTo>
                    <a:pt x="167" y="13"/>
                    <a:pt x="1" y="215"/>
                    <a:pt x="1" y="418"/>
                  </a:cubicBezTo>
                  <a:cubicBezTo>
                    <a:pt x="1" y="608"/>
                    <a:pt x="151" y="771"/>
                    <a:pt x="335" y="771"/>
                  </a:cubicBezTo>
                  <a:cubicBezTo>
                    <a:pt x="358" y="771"/>
                    <a:pt x="382" y="768"/>
                    <a:pt x="405" y="763"/>
                  </a:cubicBezTo>
                  <a:cubicBezTo>
                    <a:pt x="620" y="715"/>
                    <a:pt x="751" y="525"/>
                    <a:pt x="715" y="311"/>
                  </a:cubicBezTo>
                  <a:cubicBezTo>
                    <a:pt x="703" y="161"/>
                    <a:pt x="536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" name="Google Shape;1476;p39"/>
            <p:cNvSpPr/>
            <p:nvPr/>
          </p:nvSpPr>
          <p:spPr>
            <a:xfrm>
              <a:off x="6122520" y="706680"/>
              <a:ext cx="23040" cy="2412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716" h="751">
                  <a:moveTo>
                    <a:pt x="382" y="0"/>
                  </a:moveTo>
                  <a:cubicBezTo>
                    <a:pt x="180" y="0"/>
                    <a:pt x="1" y="179"/>
                    <a:pt x="25" y="405"/>
                  </a:cubicBezTo>
                  <a:cubicBezTo>
                    <a:pt x="25" y="596"/>
                    <a:pt x="168" y="751"/>
                    <a:pt x="346" y="751"/>
                  </a:cubicBezTo>
                  <a:cubicBezTo>
                    <a:pt x="561" y="751"/>
                    <a:pt x="715" y="572"/>
                    <a:pt x="703" y="346"/>
                  </a:cubicBezTo>
                  <a:cubicBezTo>
                    <a:pt x="692" y="167"/>
                    <a:pt x="537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612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6000" spc="-1" strike="noStrike">
                <a:solidFill>
                  <a:schemeClr val="dk1"/>
                </a:solidFill>
                <a:latin typeface="Calibri"/>
                <a:ea typeface="Montserrat"/>
              </a:rPr>
              <a:t>Penjodoh Bilangan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Google Shape;2255;p61"/>
          <p:cNvSpPr/>
          <p:nvPr/>
        </p:nvSpPr>
        <p:spPr>
          <a:xfrm>
            <a:off x="395640" y="1479600"/>
            <a:ext cx="8048520" cy="17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defTabSz="914400">
              <a:lnSpc>
                <a:spcPct val="150000"/>
              </a:lnSpc>
              <a:buSzPct val="100000"/>
              <a:buBlip>
                <a:blip r:embed="rId1"/>
              </a:buBlip>
            </a:pPr>
            <a:r>
              <a:rPr b="0" lang="sv-SE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Penjodoh Bilangan ialah perkataan yang digunakan bersama dengan kata bilangan untuk membilang sesuatu seperti benda, haiwan, tempat dan lain-lain.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Google Shape;2257;p61" descr=""/>
          <p:cNvPicPr/>
          <p:nvPr/>
        </p:nvPicPr>
        <p:blipFill>
          <a:blip r:embed="rId2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612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MY" sz="6000" spc="-1" strike="noStrike">
                <a:solidFill>
                  <a:schemeClr val="dk1"/>
                </a:solidFill>
                <a:latin typeface="Calibri"/>
                <a:ea typeface="Montserrat"/>
              </a:rPr>
              <a:t>Penjodoh Bilangan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Google Shape;2257;p61" descr=""/>
          <p:cNvPicPr/>
          <p:nvPr/>
        </p:nvPicPr>
        <p:blipFill>
          <a:blip r:embed="rId1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sp>
        <p:nvSpPr>
          <p:cNvPr id="345" name="Rectangle 4"/>
          <p:cNvSpPr/>
          <p:nvPr/>
        </p:nvSpPr>
        <p:spPr>
          <a:xfrm>
            <a:off x="575280" y="1311120"/>
            <a:ext cx="763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50000"/>
              </a:lnSpc>
              <a:buSzPct val="100017"/>
              <a:buBlip>
                <a:blip r:embed="rId2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Contoh Penjodoh Bilangan adalah seperti :-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6" name="Google Shape;1361;p36"/>
          <p:cNvGraphicFramePr/>
          <p:nvPr/>
        </p:nvGraphicFramePr>
        <p:xfrm>
          <a:off x="539640" y="1959120"/>
          <a:ext cx="7668000" cy="3046320"/>
        </p:xfrm>
        <a:graphic>
          <a:graphicData uri="http://schemas.openxmlformats.org/drawingml/2006/table">
            <a:tbl>
              <a:tblPr/>
              <a:tblGrid>
                <a:gridCol w="827640"/>
                <a:gridCol w="3528360"/>
                <a:gridCol w="3312360"/>
              </a:tblGrid>
              <a:tr h="4179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P.B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Penggunaan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Contoh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3621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buah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benda yang tidak tentu bentuk atau jenisnya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it-IT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kereta, buku, negara, almari, lori, bandar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621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orang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manusia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guru, doktor, murid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621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bilah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untuk senjata atau besi yang tajam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keris, parang, lembing, pisau, kapak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621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keping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untuk benda yang rata, nipis dan rata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biskut, gambar, kad, papan, tanah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621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helai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benda yang lebar, nipis dan lembut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kain, baju, kertas, daun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621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biji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benda-benda yang kecil atau bulat 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MY" sz="1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gula-gula, butang, guli, pinggan</a:t>
                      </a:r>
                      <a:endParaRPr b="0" lang="en-IN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13160" y="1842120"/>
            <a:ext cx="1991880" cy="1012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700" spc="-1" strike="noStrike">
                <a:solidFill>
                  <a:schemeClr val="accent1"/>
                </a:solidFill>
                <a:latin typeface="Montserrat"/>
                <a:ea typeface="Montserrat"/>
              </a:rPr>
              <a:t>02</a:t>
            </a:r>
            <a:endParaRPr b="0" lang="en-IN" sz="6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2338200" y="2002320"/>
            <a:ext cx="5039280" cy="7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MY" sz="2400" spc="-1" strike="noStrike">
                <a:solidFill>
                  <a:srgbClr val="7030a0"/>
                </a:solidFill>
                <a:latin typeface="Calibri"/>
                <a:ea typeface="Montserrat"/>
              </a:rPr>
              <a:t>5.1.2 (i)</a:t>
            </a:r>
            <a:br>
              <a:rPr sz="2400"/>
            </a:br>
            <a:r>
              <a:rPr b="0" lang="en-MY" sz="2400" spc="-1" strike="noStrike">
                <a:solidFill>
                  <a:srgbClr val="7030a0"/>
                </a:solidFill>
                <a:latin typeface="Calibri"/>
                <a:ea typeface="Montserrat"/>
              </a:rPr>
              <a:t>Memahami, mengenal pasti dan menggunakan kata kerja aktif transitif mengikut konteks.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ubTitle"/>
          </p:nvPr>
        </p:nvSpPr>
        <p:spPr>
          <a:xfrm>
            <a:off x="2403360" y="3772440"/>
            <a:ext cx="433728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MY" sz="2400" spc="-1" strike="noStrike">
                <a:solidFill>
                  <a:schemeClr val="accent6"/>
                </a:solidFill>
                <a:latin typeface="Inria Sans"/>
                <a:ea typeface="Inria Sans"/>
              </a:rPr>
              <a:t>Kerja Kerja Aktif Transitif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0" name="Google Shape;1533;p42"/>
          <p:cNvGrpSpPr/>
          <p:nvPr/>
        </p:nvGrpSpPr>
        <p:grpSpPr>
          <a:xfrm>
            <a:off x="1750320" y="431640"/>
            <a:ext cx="743760" cy="735480"/>
            <a:chOff x="1750320" y="431640"/>
            <a:chExt cx="743760" cy="735480"/>
          </a:xfrm>
        </p:grpSpPr>
        <p:sp>
          <p:nvSpPr>
            <p:cNvPr id="351" name="Google Shape;1534;p42"/>
            <p:cNvSpPr/>
            <p:nvPr/>
          </p:nvSpPr>
          <p:spPr>
            <a:xfrm rot="20851200">
              <a:off x="1809000" y="492120"/>
              <a:ext cx="625680" cy="614520"/>
            </a:xfrm>
            <a:custGeom>
              <a:avLst/>
              <a:gdLst>
                <a:gd name="textAreaLeft" fmla="*/ 0 w 625680"/>
                <a:gd name="textAreaRight" fmla="*/ 626040 w 625680"/>
                <a:gd name="textAreaTop" fmla="*/ 0 h 614520"/>
                <a:gd name="textAreaBottom" fmla="*/ 614880 h 614520"/>
              </a:gdLst>
              <a:ahLst/>
              <a:rect l="textAreaLeft" t="textAreaTop" r="textAreaRight" b="textAreaBottom"/>
              <a:pathLst>
                <a:path w="14063" h="13814">
                  <a:moveTo>
                    <a:pt x="3344" y="745"/>
                  </a:moveTo>
                  <a:cubicBezTo>
                    <a:pt x="3975" y="745"/>
                    <a:pt x="4537" y="978"/>
                    <a:pt x="5049" y="1370"/>
                  </a:cubicBezTo>
                  <a:cubicBezTo>
                    <a:pt x="5775" y="1954"/>
                    <a:pt x="6216" y="2739"/>
                    <a:pt x="6454" y="3632"/>
                  </a:cubicBezTo>
                  <a:cubicBezTo>
                    <a:pt x="6514" y="3835"/>
                    <a:pt x="6549" y="4037"/>
                    <a:pt x="6621" y="4228"/>
                  </a:cubicBezTo>
                  <a:cubicBezTo>
                    <a:pt x="6657" y="4338"/>
                    <a:pt x="6776" y="4403"/>
                    <a:pt x="6889" y="4403"/>
                  </a:cubicBezTo>
                  <a:cubicBezTo>
                    <a:pt x="6959" y="4403"/>
                    <a:pt x="7028" y="4378"/>
                    <a:pt x="7073" y="4323"/>
                  </a:cubicBezTo>
                  <a:cubicBezTo>
                    <a:pt x="7216" y="4144"/>
                    <a:pt x="7335" y="3930"/>
                    <a:pt x="7454" y="3739"/>
                  </a:cubicBezTo>
                  <a:cubicBezTo>
                    <a:pt x="7752" y="3216"/>
                    <a:pt x="8109" y="2763"/>
                    <a:pt x="8597" y="2382"/>
                  </a:cubicBezTo>
                  <a:cubicBezTo>
                    <a:pt x="9209" y="1927"/>
                    <a:pt x="9862" y="1713"/>
                    <a:pt x="10551" y="1713"/>
                  </a:cubicBezTo>
                  <a:cubicBezTo>
                    <a:pt x="10853" y="1713"/>
                    <a:pt x="11163" y="1755"/>
                    <a:pt x="11478" y="1834"/>
                  </a:cubicBezTo>
                  <a:cubicBezTo>
                    <a:pt x="12633" y="2132"/>
                    <a:pt x="13348" y="3275"/>
                    <a:pt x="13205" y="4525"/>
                  </a:cubicBezTo>
                  <a:cubicBezTo>
                    <a:pt x="13098" y="5383"/>
                    <a:pt x="12824" y="6180"/>
                    <a:pt x="12383" y="6930"/>
                  </a:cubicBezTo>
                  <a:cubicBezTo>
                    <a:pt x="10895" y="9431"/>
                    <a:pt x="8883" y="11407"/>
                    <a:pt x="6478" y="12979"/>
                  </a:cubicBezTo>
                  <a:cubicBezTo>
                    <a:pt x="6394" y="13026"/>
                    <a:pt x="6299" y="13062"/>
                    <a:pt x="6180" y="13122"/>
                  </a:cubicBezTo>
                  <a:cubicBezTo>
                    <a:pt x="4775" y="11967"/>
                    <a:pt x="3394" y="10812"/>
                    <a:pt x="2370" y="9264"/>
                  </a:cubicBezTo>
                  <a:cubicBezTo>
                    <a:pt x="1501" y="7954"/>
                    <a:pt x="977" y="6537"/>
                    <a:pt x="775" y="5002"/>
                  </a:cubicBezTo>
                  <a:cubicBezTo>
                    <a:pt x="644" y="4025"/>
                    <a:pt x="739" y="3049"/>
                    <a:pt x="1180" y="2132"/>
                  </a:cubicBezTo>
                  <a:cubicBezTo>
                    <a:pt x="1572" y="1299"/>
                    <a:pt x="2227" y="811"/>
                    <a:pt x="3168" y="751"/>
                  </a:cubicBezTo>
                  <a:cubicBezTo>
                    <a:pt x="3227" y="747"/>
                    <a:pt x="3286" y="745"/>
                    <a:pt x="3344" y="745"/>
                  </a:cubicBezTo>
                  <a:close/>
                  <a:moveTo>
                    <a:pt x="3341" y="0"/>
                  </a:moveTo>
                  <a:cubicBezTo>
                    <a:pt x="2743" y="0"/>
                    <a:pt x="2151" y="184"/>
                    <a:pt x="1572" y="584"/>
                  </a:cubicBezTo>
                  <a:cubicBezTo>
                    <a:pt x="858" y="1072"/>
                    <a:pt x="489" y="1823"/>
                    <a:pt x="263" y="2644"/>
                  </a:cubicBezTo>
                  <a:cubicBezTo>
                    <a:pt x="13" y="3549"/>
                    <a:pt x="1" y="4490"/>
                    <a:pt x="168" y="5406"/>
                  </a:cubicBezTo>
                  <a:cubicBezTo>
                    <a:pt x="763" y="8847"/>
                    <a:pt x="2692" y="11407"/>
                    <a:pt x="5490" y="13372"/>
                  </a:cubicBezTo>
                  <a:cubicBezTo>
                    <a:pt x="5925" y="13673"/>
                    <a:pt x="6145" y="13814"/>
                    <a:pt x="6354" y="13814"/>
                  </a:cubicBezTo>
                  <a:cubicBezTo>
                    <a:pt x="6575" y="13814"/>
                    <a:pt x="6783" y="13658"/>
                    <a:pt x="7216" y="13372"/>
                  </a:cubicBezTo>
                  <a:cubicBezTo>
                    <a:pt x="9550" y="11824"/>
                    <a:pt x="11490" y="9859"/>
                    <a:pt x="12943" y="7466"/>
                  </a:cubicBezTo>
                  <a:cubicBezTo>
                    <a:pt x="13598" y="6383"/>
                    <a:pt x="14062" y="5228"/>
                    <a:pt x="13943" y="3930"/>
                  </a:cubicBezTo>
                  <a:cubicBezTo>
                    <a:pt x="13812" y="2537"/>
                    <a:pt x="13002" y="1489"/>
                    <a:pt x="11740" y="1132"/>
                  </a:cubicBezTo>
                  <a:cubicBezTo>
                    <a:pt x="11328" y="1013"/>
                    <a:pt x="10928" y="955"/>
                    <a:pt x="10541" y="955"/>
                  </a:cubicBezTo>
                  <a:cubicBezTo>
                    <a:pt x="9534" y="955"/>
                    <a:pt x="8617" y="1351"/>
                    <a:pt x="7799" y="2108"/>
                  </a:cubicBezTo>
                  <a:cubicBezTo>
                    <a:pt x="7573" y="2311"/>
                    <a:pt x="7371" y="2549"/>
                    <a:pt x="7085" y="2858"/>
                  </a:cubicBezTo>
                  <a:cubicBezTo>
                    <a:pt x="6918" y="2549"/>
                    <a:pt x="6787" y="2299"/>
                    <a:pt x="6656" y="2073"/>
                  </a:cubicBezTo>
                  <a:cubicBezTo>
                    <a:pt x="6264" y="1394"/>
                    <a:pt x="5728" y="822"/>
                    <a:pt x="5025" y="453"/>
                  </a:cubicBezTo>
                  <a:cubicBezTo>
                    <a:pt x="4462" y="160"/>
                    <a:pt x="3899" y="0"/>
                    <a:pt x="33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2" name="Google Shape;1535;p42"/>
            <p:cNvSpPr/>
            <p:nvPr/>
          </p:nvSpPr>
          <p:spPr>
            <a:xfrm rot="20851200">
              <a:off x="1837800" y="525600"/>
              <a:ext cx="565200" cy="550800"/>
            </a:xfrm>
            <a:custGeom>
              <a:avLst/>
              <a:gdLst>
                <a:gd name="textAreaLeft" fmla="*/ 0 w 565200"/>
                <a:gd name="textAreaRight" fmla="*/ 565560 w 565200"/>
                <a:gd name="textAreaTop" fmla="*/ 0 h 550800"/>
                <a:gd name="textAreaBottom" fmla="*/ 551160 h 550800"/>
              </a:gdLst>
              <a:ahLst/>
              <a:rect l="textAreaLeft" t="textAreaTop" r="textAreaRight" b="textAreaBottom"/>
              <a:pathLst>
                <a:path w="12705" h="12377">
                  <a:moveTo>
                    <a:pt x="2701" y="0"/>
                  </a:moveTo>
                  <a:cubicBezTo>
                    <a:pt x="2643" y="0"/>
                    <a:pt x="2584" y="2"/>
                    <a:pt x="2525" y="6"/>
                  </a:cubicBezTo>
                  <a:cubicBezTo>
                    <a:pt x="1584" y="66"/>
                    <a:pt x="929" y="554"/>
                    <a:pt x="537" y="1387"/>
                  </a:cubicBezTo>
                  <a:cubicBezTo>
                    <a:pt x="96" y="2304"/>
                    <a:pt x="1" y="3280"/>
                    <a:pt x="132" y="4257"/>
                  </a:cubicBezTo>
                  <a:cubicBezTo>
                    <a:pt x="334" y="5792"/>
                    <a:pt x="858" y="7209"/>
                    <a:pt x="1727" y="8519"/>
                  </a:cubicBezTo>
                  <a:cubicBezTo>
                    <a:pt x="2751" y="10067"/>
                    <a:pt x="4132" y="11222"/>
                    <a:pt x="5537" y="12377"/>
                  </a:cubicBezTo>
                  <a:cubicBezTo>
                    <a:pt x="5656" y="12317"/>
                    <a:pt x="5751" y="12281"/>
                    <a:pt x="5835" y="12234"/>
                  </a:cubicBezTo>
                  <a:cubicBezTo>
                    <a:pt x="8240" y="10662"/>
                    <a:pt x="10252" y="8686"/>
                    <a:pt x="11740" y="6185"/>
                  </a:cubicBezTo>
                  <a:cubicBezTo>
                    <a:pt x="12181" y="5435"/>
                    <a:pt x="12455" y="4638"/>
                    <a:pt x="12562" y="3780"/>
                  </a:cubicBezTo>
                  <a:cubicBezTo>
                    <a:pt x="12705" y="2530"/>
                    <a:pt x="11990" y="1387"/>
                    <a:pt x="10835" y="1089"/>
                  </a:cubicBezTo>
                  <a:cubicBezTo>
                    <a:pt x="10520" y="1010"/>
                    <a:pt x="10210" y="968"/>
                    <a:pt x="9908" y="968"/>
                  </a:cubicBezTo>
                  <a:cubicBezTo>
                    <a:pt x="9219" y="968"/>
                    <a:pt x="8566" y="1182"/>
                    <a:pt x="7954" y="1637"/>
                  </a:cubicBezTo>
                  <a:cubicBezTo>
                    <a:pt x="7466" y="2018"/>
                    <a:pt x="7109" y="2471"/>
                    <a:pt x="6811" y="2994"/>
                  </a:cubicBezTo>
                  <a:cubicBezTo>
                    <a:pt x="6692" y="3185"/>
                    <a:pt x="6573" y="3399"/>
                    <a:pt x="6430" y="3578"/>
                  </a:cubicBezTo>
                  <a:cubicBezTo>
                    <a:pt x="6385" y="3633"/>
                    <a:pt x="6316" y="3658"/>
                    <a:pt x="6246" y="3658"/>
                  </a:cubicBezTo>
                  <a:cubicBezTo>
                    <a:pt x="6133" y="3658"/>
                    <a:pt x="6014" y="3593"/>
                    <a:pt x="5978" y="3483"/>
                  </a:cubicBezTo>
                  <a:cubicBezTo>
                    <a:pt x="5906" y="3292"/>
                    <a:pt x="5871" y="3090"/>
                    <a:pt x="5811" y="2887"/>
                  </a:cubicBezTo>
                  <a:cubicBezTo>
                    <a:pt x="5573" y="1994"/>
                    <a:pt x="5132" y="1209"/>
                    <a:pt x="4406" y="625"/>
                  </a:cubicBezTo>
                  <a:cubicBezTo>
                    <a:pt x="3894" y="233"/>
                    <a:pt x="3332" y="0"/>
                    <a:pt x="270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3" name="Google Shape;1536;p42"/>
            <p:cNvSpPr/>
            <p:nvPr/>
          </p:nvSpPr>
          <p:spPr>
            <a:xfrm rot="20851200">
              <a:off x="2046600" y="880560"/>
              <a:ext cx="154440" cy="79200"/>
            </a:xfrm>
            <a:custGeom>
              <a:avLst/>
              <a:gdLst>
                <a:gd name="textAreaLeft" fmla="*/ 0 w 154440"/>
                <a:gd name="textAreaRight" fmla="*/ 154800 w 154440"/>
                <a:gd name="textAreaTop" fmla="*/ 0 h 79200"/>
                <a:gd name="textAreaBottom" fmla="*/ 79560 h 79200"/>
              </a:gdLst>
              <a:ahLst/>
              <a:rect l="textAreaLeft" t="textAreaTop" r="textAreaRight" b="textAreaBottom"/>
              <a:pathLst>
                <a:path w="3478" h="1783">
                  <a:moveTo>
                    <a:pt x="316" y="0"/>
                  </a:moveTo>
                  <a:cubicBezTo>
                    <a:pt x="274" y="0"/>
                    <a:pt x="237" y="7"/>
                    <a:pt x="215" y="20"/>
                  </a:cubicBezTo>
                  <a:cubicBezTo>
                    <a:pt x="108" y="80"/>
                    <a:pt x="36" y="223"/>
                    <a:pt x="12" y="318"/>
                  </a:cubicBezTo>
                  <a:cubicBezTo>
                    <a:pt x="0" y="413"/>
                    <a:pt x="36" y="532"/>
                    <a:pt x="84" y="616"/>
                  </a:cubicBezTo>
                  <a:cubicBezTo>
                    <a:pt x="489" y="1330"/>
                    <a:pt x="1096" y="1711"/>
                    <a:pt x="1786" y="1783"/>
                  </a:cubicBezTo>
                  <a:cubicBezTo>
                    <a:pt x="2334" y="1783"/>
                    <a:pt x="2858" y="1568"/>
                    <a:pt x="3156" y="1259"/>
                  </a:cubicBezTo>
                  <a:cubicBezTo>
                    <a:pt x="3406" y="1032"/>
                    <a:pt x="3477" y="842"/>
                    <a:pt x="3370" y="663"/>
                  </a:cubicBezTo>
                  <a:cubicBezTo>
                    <a:pt x="3324" y="571"/>
                    <a:pt x="3246" y="520"/>
                    <a:pt x="3140" y="520"/>
                  </a:cubicBezTo>
                  <a:cubicBezTo>
                    <a:pt x="3027" y="520"/>
                    <a:pt x="2881" y="577"/>
                    <a:pt x="2703" y="699"/>
                  </a:cubicBezTo>
                  <a:cubicBezTo>
                    <a:pt x="2455" y="871"/>
                    <a:pt x="2191" y="997"/>
                    <a:pt x="1906" y="997"/>
                  </a:cubicBezTo>
                  <a:cubicBezTo>
                    <a:pt x="1836" y="997"/>
                    <a:pt x="1764" y="989"/>
                    <a:pt x="1691" y="973"/>
                  </a:cubicBezTo>
                  <a:cubicBezTo>
                    <a:pt x="1346" y="913"/>
                    <a:pt x="1096" y="699"/>
                    <a:pt x="858" y="461"/>
                  </a:cubicBezTo>
                  <a:cubicBezTo>
                    <a:pt x="739" y="318"/>
                    <a:pt x="631" y="163"/>
                    <a:pt x="500" y="56"/>
                  </a:cubicBezTo>
                  <a:cubicBezTo>
                    <a:pt x="463" y="19"/>
                    <a:pt x="38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4" name="Google Shape;1537;p42"/>
            <p:cNvSpPr/>
            <p:nvPr/>
          </p:nvSpPr>
          <p:spPr>
            <a:xfrm rot="20851200">
              <a:off x="1996560" y="802080"/>
              <a:ext cx="34200" cy="4068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774" h="920">
                  <a:moveTo>
                    <a:pt x="382" y="1"/>
                  </a:moveTo>
                  <a:cubicBezTo>
                    <a:pt x="378" y="1"/>
                    <a:pt x="373" y="1"/>
                    <a:pt x="369" y="1"/>
                  </a:cubicBezTo>
                  <a:cubicBezTo>
                    <a:pt x="191" y="37"/>
                    <a:pt x="12" y="228"/>
                    <a:pt x="12" y="454"/>
                  </a:cubicBezTo>
                  <a:cubicBezTo>
                    <a:pt x="1" y="692"/>
                    <a:pt x="184" y="920"/>
                    <a:pt x="377" y="920"/>
                  </a:cubicBezTo>
                  <a:cubicBezTo>
                    <a:pt x="386" y="920"/>
                    <a:pt x="396" y="919"/>
                    <a:pt x="405" y="918"/>
                  </a:cubicBezTo>
                  <a:cubicBezTo>
                    <a:pt x="607" y="894"/>
                    <a:pt x="774" y="692"/>
                    <a:pt x="774" y="478"/>
                  </a:cubicBezTo>
                  <a:cubicBezTo>
                    <a:pt x="774" y="234"/>
                    <a:pt x="559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" name="Google Shape;1538;p42"/>
            <p:cNvSpPr/>
            <p:nvPr/>
          </p:nvSpPr>
          <p:spPr>
            <a:xfrm rot="20851200">
              <a:off x="2166840" y="785520"/>
              <a:ext cx="32400" cy="378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739" h="860">
                  <a:moveTo>
                    <a:pt x="400" y="0"/>
                  </a:moveTo>
                  <a:cubicBezTo>
                    <a:pt x="394" y="0"/>
                    <a:pt x="387" y="0"/>
                    <a:pt x="381" y="1"/>
                  </a:cubicBezTo>
                  <a:cubicBezTo>
                    <a:pt x="143" y="13"/>
                    <a:pt x="0" y="239"/>
                    <a:pt x="12" y="501"/>
                  </a:cubicBezTo>
                  <a:cubicBezTo>
                    <a:pt x="12" y="703"/>
                    <a:pt x="155" y="846"/>
                    <a:pt x="345" y="858"/>
                  </a:cubicBezTo>
                  <a:cubicBezTo>
                    <a:pt x="357" y="859"/>
                    <a:pt x="369" y="860"/>
                    <a:pt x="381" y="860"/>
                  </a:cubicBezTo>
                  <a:cubicBezTo>
                    <a:pt x="599" y="860"/>
                    <a:pt x="738" y="654"/>
                    <a:pt x="738" y="406"/>
                  </a:cubicBezTo>
                  <a:cubicBezTo>
                    <a:pt x="738" y="175"/>
                    <a:pt x="593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56" name="Google Shape;1539;p42"/>
          <p:cNvGrpSpPr/>
          <p:nvPr/>
        </p:nvGrpSpPr>
        <p:grpSpPr>
          <a:xfrm>
            <a:off x="6906600" y="1082160"/>
            <a:ext cx="829440" cy="784800"/>
            <a:chOff x="6906600" y="1082160"/>
            <a:chExt cx="829440" cy="784800"/>
          </a:xfrm>
        </p:grpSpPr>
        <p:sp>
          <p:nvSpPr>
            <p:cNvPr id="357" name="Google Shape;1540;p42"/>
            <p:cNvSpPr/>
            <p:nvPr/>
          </p:nvSpPr>
          <p:spPr>
            <a:xfrm>
              <a:off x="6906600" y="1082160"/>
              <a:ext cx="829440" cy="784800"/>
            </a:xfrm>
            <a:custGeom>
              <a:avLst/>
              <a:gdLst>
                <a:gd name="textAreaLeft" fmla="*/ 0 w 829440"/>
                <a:gd name="textAreaRight" fmla="*/ 829800 w 829440"/>
                <a:gd name="textAreaTop" fmla="*/ 0 h 784800"/>
                <a:gd name="textAreaBottom" fmla="*/ 785160 h 784800"/>
              </a:gdLst>
              <a:ahLst/>
              <a:rect l="textAreaLeft" t="textAreaTop" r="textAreaRight" b="textAreaBottom"/>
              <a:pathLst>
                <a:path w="22588" h="21368">
                  <a:moveTo>
                    <a:pt x="10734" y="761"/>
                  </a:moveTo>
                  <a:cubicBezTo>
                    <a:pt x="11958" y="761"/>
                    <a:pt x="13125" y="1562"/>
                    <a:pt x="13645" y="2709"/>
                  </a:cubicBezTo>
                  <a:cubicBezTo>
                    <a:pt x="14074" y="3698"/>
                    <a:pt x="14134" y="4710"/>
                    <a:pt x="13872" y="5745"/>
                  </a:cubicBezTo>
                  <a:cubicBezTo>
                    <a:pt x="13776" y="6091"/>
                    <a:pt x="13657" y="6436"/>
                    <a:pt x="13586" y="6793"/>
                  </a:cubicBezTo>
                  <a:cubicBezTo>
                    <a:pt x="13538" y="6936"/>
                    <a:pt x="13586" y="7115"/>
                    <a:pt x="13765" y="7162"/>
                  </a:cubicBezTo>
                  <a:cubicBezTo>
                    <a:pt x="13784" y="7164"/>
                    <a:pt x="13805" y="7165"/>
                    <a:pt x="13826" y="7165"/>
                  </a:cubicBezTo>
                  <a:cubicBezTo>
                    <a:pt x="13930" y="7165"/>
                    <a:pt x="14042" y="7140"/>
                    <a:pt x="14122" y="7091"/>
                  </a:cubicBezTo>
                  <a:cubicBezTo>
                    <a:pt x="14300" y="6984"/>
                    <a:pt x="14431" y="6817"/>
                    <a:pt x="14598" y="6686"/>
                  </a:cubicBezTo>
                  <a:cubicBezTo>
                    <a:pt x="15411" y="6039"/>
                    <a:pt x="16272" y="5775"/>
                    <a:pt x="17091" y="5775"/>
                  </a:cubicBezTo>
                  <a:cubicBezTo>
                    <a:pt x="18623" y="5775"/>
                    <a:pt x="20011" y="6699"/>
                    <a:pt x="20670" y="7770"/>
                  </a:cubicBezTo>
                  <a:cubicBezTo>
                    <a:pt x="21599" y="9294"/>
                    <a:pt x="21206" y="11008"/>
                    <a:pt x="19682" y="11937"/>
                  </a:cubicBezTo>
                  <a:cubicBezTo>
                    <a:pt x="18978" y="12375"/>
                    <a:pt x="18219" y="12556"/>
                    <a:pt x="17392" y="12556"/>
                  </a:cubicBezTo>
                  <a:cubicBezTo>
                    <a:pt x="17366" y="12556"/>
                    <a:pt x="17339" y="12556"/>
                    <a:pt x="17313" y="12556"/>
                  </a:cubicBezTo>
                  <a:cubicBezTo>
                    <a:pt x="17179" y="12545"/>
                    <a:pt x="17043" y="12539"/>
                    <a:pt x="16905" y="12539"/>
                  </a:cubicBezTo>
                  <a:cubicBezTo>
                    <a:pt x="16737" y="12539"/>
                    <a:pt x="16566" y="12548"/>
                    <a:pt x="16396" y="12568"/>
                  </a:cubicBezTo>
                  <a:cubicBezTo>
                    <a:pt x="16086" y="12615"/>
                    <a:pt x="15967" y="12877"/>
                    <a:pt x="16122" y="13151"/>
                  </a:cubicBezTo>
                  <a:cubicBezTo>
                    <a:pt x="16217" y="13294"/>
                    <a:pt x="16348" y="13425"/>
                    <a:pt x="16455" y="13580"/>
                  </a:cubicBezTo>
                  <a:cubicBezTo>
                    <a:pt x="18229" y="15949"/>
                    <a:pt x="16979" y="18961"/>
                    <a:pt x="15229" y="20069"/>
                  </a:cubicBezTo>
                  <a:cubicBezTo>
                    <a:pt x="14660" y="20433"/>
                    <a:pt x="14070" y="20624"/>
                    <a:pt x="13459" y="20624"/>
                  </a:cubicBezTo>
                  <a:cubicBezTo>
                    <a:pt x="13072" y="20624"/>
                    <a:pt x="12678" y="20547"/>
                    <a:pt x="12276" y="20390"/>
                  </a:cubicBezTo>
                  <a:cubicBezTo>
                    <a:pt x="11229" y="19997"/>
                    <a:pt x="10443" y="19319"/>
                    <a:pt x="9966" y="18307"/>
                  </a:cubicBezTo>
                  <a:cubicBezTo>
                    <a:pt x="9800" y="17985"/>
                    <a:pt x="9681" y="17640"/>
                    <a:pt x="9538" y="17318"/>
                  </a:cubicBezTo>
                  <a:cubicBezTo>
                    <a:pt x="9431" y="17080"/>
                    <a:pt x="9300" y="16854"/>
                    <a:pt x="8943" y="16794"/>
                  </a:cubicBezTo>
                  <a:cubicBezTo>
                    <a:pt x="8883" y="16937"/>
                    <a:pt x="8812" y="17092"/>
                    <a:pt x="8728" y="17295"/>
                  </a:cubicBezTo>
                  <a:cubicBezTo>
                    <a:pt x="8657" y="17628"/>
                    <a:pt x="8645" y="17961"/>
                    <a:pt x="8526" y="18283"/>
                  </a:cubicBezTo>
                  <a:cubicBezTo>
                    <a:pt x="8029" y="19652"/>
                    <a:pt x="6970" y="20399"/>
                    <a:pt x="5630" y="20399"/>
                  </a:cubicBezTo>
                  <a:cubicBezTo>
                    <a:pt x="5397" y="20399"/>
                    <a:pt x="5155" y="20376"/>
                    <a:pt x="4906" y="20331"/>
                  </a:cubicBezTo>
                  <a:cubicBezTo>
                    <a:pt x="2561" y="19902"/>
                    <a:pt x="1513" y="17771"/>
                    <a:pt x="1573" y="16235"/>
                  </a:cubicBezTo>
                  <a:cubicBezTo>
                    <a:pt x="1608" y="15330"/>
                    <a:pt x="1930" y="14580"/>
                    <a:pt x="2561" y="13949"/>
                  </a:cubicBezTo>
                  <a:cubicBezTo>
                    <a:pt x="2989" y="13520"/>
                    <a:pt x="3454" y="13163"/>
                    <a:pt x="4001" y="12901"/>
                  </a:cubicBezTo>
                  <a:cubicBezTo>
                    <a:pt x="4311" y="12758"/>
                    <a:pt x="4597" y="12580"/>
                    <a:pt x="4859" y="12389"/>
                  </a:cubicBezTo>
                  <a:cubicBezTo>
                    <a:pt x="4942" y="12330"/>
                    <a:pt x="5002" y="12139"/>
                    <a:pt x="4966" y="12044"/>
                  </a:cubicBezTo>
                  <a:cubicBezTo>
                    <a:pt x="4942" y="11961"/>
                    <a:pt x="4787" y="11853"/>
                    <a:pt x="4680" y="11841"/>
                  </a:cubicBezTo>
                  <a:cubicBezTo>
                    <a:pt x="4631" y="11830"/>
                    <a:pt x="4577" y="11826"/>
                    <a:pt x="4521" y="11826"/>
                  </a:cubicBezTo>
                  <a:cubicBezTo>
                    <a:pt x="4399" y="11826"/>
                    <a:pt x="4266" y="11845"/>
                    <a:pt x="4144" y="11853"/>
                  </a:cubicBezTo>
                  <a:cubicBezTo>
                    <a:pt x="4080" y="11857"/>
                    <a:pt x="4017" y="11859"/>
                    <a:pt x="3954" y="11859"/>
                  </a:cubicBezTo>
                  <a:cubicBezTo>
                    <a:pt x="3075" y="11859"/>
                    <a:pt x="2340" y="11473"/>
                    <a:pt x="1751" y="10806"/>
                  </a:cubicBezTo>
                  <a:cubicBezTo>
                    <a:pt x="870" y="9794"/>
                    <a:pt x="561" y="8591"/>
                    <a:pt x="799" y="7269"/>
                  </a:cubicBezTo>
                  <a:cubicBezTo>
                    <a:pt x="1102" y="5556"/>
                    <a:pt x="2324" y="5077"/>
                    <a:pt x="3448" y="5077"/>
                  </a:cubicBezTo>
                  <a:cubicBezTo>
                    <a:pt x="3558" y="5077"/>
                    <a:pt x="3668" y="5082"/>
                    <a:pt x="3775" y="5091"/>
                  </a:cubicBezTo>
                  <a:cubicBezTo>
                    <a:pt x="4430" y="5138"/>
                    <a:pt x="5037" y="5364"/>
                    <a:pt x="5597" y="5722"/>
                  </a:cubicBezTo>
                  <a:cubicBezTo>
                    <a:pt x="5918" y="5924"/>
                    <a:pt x="6228" y="6162"/>
                    <a:pt x="6549" y="6388"/>
                  </a:cubicBezTo>
                  <a:cubicBezTo>
                    <a:pt x="6692" y="6484"/>
                    <a:pt x="6847" y="6615"/>
                    <a:pt x="7002" y="6662"/>
                  </a:cubicBezTo>
                  <a:cubicBezTo>
                    <a:pt x="7062" y="6675"/>
                    <a:pt x="7128" y="6682"/>
                    <a:pt x="7194" y="6682"/>
                  </a:cubicBezTo>
                  <a:cubicBezTo>
                    <a:pt x="7312" y="6682"/>
                    <a:pt x="7430" y="6660"/>
                    <a:pt x="7514" y="6615"/>
                  </a:cubicBezTo>
                  <a:cubicBezTo>
                    <a:pt x="7704" y="6507"/>
                    <a:pt x="7645" y="6305"/>
                    <a:pt x="7585" y="6126"/>
                  </a:cubicBezTo>
                  <a:cubicBezTo>
                    <a:pt x="7049" y="4591"/>
                    <a:pt x="7383" y="3221"/>
                    <a:pt x="8371" y="1983"/>
                  </a:cubicBezTo>
                  <a:cubicBezTo>
                    <a:pt x="9065" y="1122"/>
                    <a:pt x="9912" y="761"/>
                    <a:pt x="10734" y="761"/>
                  </a:cubicBezTo>
                  <a:close/>
                  <a:moveTo>
                    <a:pt x="10725" y="1"/>
                  </a:moveTo>
                  <a:cubicBezTo>
                    <a:pt x="9731" y="1"/>
                    <a:pt x="8697" y="427"/>
                    <a:pt x="7823" y="1459"/>
                  </a:cubicBezTo>
                  <a:cubicBezTo>
                    <a:pt x="7038" y="2412"/>
                    <a:pt x="6621" y="3507"/>
                    <a:pt x="6573" y="4733"/>
                  </a:cubicBezTo>
                  <a:cubicBezTo>
                    <a:pt x="6573" y="4924"/>
                    <a:pt x="6561" y="5126"/>
                    <a:pt x="6537" y="5388"/>
                  </a:cubicBezTo>
                  <a:cubicBezTo>
                    <a:pt x="6264" y="5233"/>
                    <a:pt x="6037" y="5114"/>
                    <a:pt x="5811" y="4972"/>
                  </a:cubicBezTo>
                  <a:cubicBezTo>
                    <a:pt x="5076" y="4541"/>
                    <a:pt x="4294" y="4342"/>
                    <a:pt x="3466" y="4342"/>
                  </a:cubicBezTo>
                  <a:cubicBezTo>
                    <a:pt x="3356" y="4342"/>
                    <a:pt x="3244" y="4345"/>
                    <a:pt x="3132" y="4352"/>
                  </a:cubicBezTo>
                  <a:cubicBezTo>
                    <a:pt x="1739" y="4424"/>
                    <a:pt x="632" y="5269"/>
                    <a:pt x="203" y="6615"/>
                  </a:cubicBezTo>
                  <a:cubicBezTo>
                    <a:pt x="13" y="7234"/>
                    <a:pt x="1" y="7889"/>
                    <a:pt x="49" y="8532"/>
                  </a:cubicBezTo>
                  <a:cubicBezTo>
                    <a:pt x="227" y="10294"/>
                    <a:pt x="1084" y="11580"/>
                    <a:pt x="2704" y="12342"/>
                  </a:cubicBezTo>
                  <a:cubicBezTo>
                    <a:pt x="2811" y="12389"/>
                    <a:pt x="2906" y="12449"/>
                    <a:pt x="3061" y="12520"/>
                  </a:cubicBezTo>
                  <a:cubicBezTo>
                    <a:pt x="2751" y="12794"/>
                    <a:pt x="2466" y="13008"/>
                    <a:pt x="2192" y="13270"/>
                  </a:cubicBezTo>
                  <a:cubicBezTo>
                    <a:pt x="1180" y="14199"/>
                    <a:pt x="703" y="15366"/>
                    <a:pt x="858" y="16747"/>
                  </a:cubicBezTo>
                  <a:cubicBezTo>
                    <a:pt x="1025" y="18211"/>
                    <a:pt x="1704" y="19402"/>
                    <a:pt x="2894" y="20259"/>
                  </a:cubicBezTo>
                  <a:cubicBezTo>
                    <a:pt x="3688" y="20843"/>
                    <a:pt x="4630" y="21129"/>
                    <a:pt x="5608" y="21129"/>
                  </a:cubicBezTo>
                  <a:cubicBezTo>
                    <a:pt x="5628" y="21129"/>
                    <a:pt x="5648" y="21129"/>
                    <a:pt x="5668" y="21128"/>
                  </a:cubicBezTo>
                  <a:cubicBezTo>
                    <a:pt x="7014" y="21093"/>
                    <a:pt x="8109" y="20533"/>
                    <a:pt x="8835" y="19354"/>
                  </a:cubicBezTo>
                  <a:cubicBezTo>
                    <a:pt x="8954" y="19152"/>
                    <a:pt x="9002" y="18878"/>
                    <a:pt x="9300" y="18747"/>
                  </a:cubicBezTo>
                  <a:cubicBezTo>
                    <a:pt x="9705" y="19592"/>
                    <a:pt x="10336" y="20200"/>
                    <a:pt x="11098" y="20664"/>
                  </a:cubicBezTo>
                  <a:cubicBezTo>
                    <a:pt x="11857" y="21122"/>
                    <a:pt x="12630" y="21368"/>
                    <a:pt x="13416" y="21368"/>
                  </a:cubicBezTo>
                  <a:cubicBezTo>
                    <a:pt x="14060" y="21368"/>
                    <a:pt x="14712" y="21203"/>
                    <a:pt x="15372" y="20854"/>
                  </a:cubicBezTo>
                  <a:cubicBezTo>
                    <a:pt x="17301" y="19831"/>
                    <a:pt x="18825" y="16794"/>
                    <a:pt x="17622" y="14116"/>
                  </a:cubicBezTo>
                  <a:cubicBezTo>
                    <a:pt x="17527" y="13901"/>
                    <a:pt x="17420" y="13699"/>
                    <a:pt x="17277" y="13389"/>
                  </a:cubicBezTo>
                  <a:cubicBezTo>
                    <a:pt x="17603" y="13335"/>
                    <a:pt x="17840" y="13281"/>
                    <a:pt x="18051" y="13281"/>
                  </a:cubicBezTo>
                  <a:cubicBezTo>
                    <a:pt x="18071" y="13281"/>
                    <a:pt x="18091" y="13281"/>
                    <a:pt x="18110" y="13282"/>
                  </a:cubicBezTo>
                  <a:cubicBezTo>
                    <a:pt x="18670" y="13246"/>
                    <a:pt x="19182" y="13092"/>
                    <a:pt x="19670" y="12853"/>
                  </a:cubicBezTo>
                  <a:cubicBezTo>
                    <a:pt x="21944" y="11746"/>
                    <a:pt x="22587" y="9234"/>
                    <a:pt x="21146" y="7162"/>
                  </a:cubicBezTo>
                  <a:cubicBezTo>
                    <a:pt x="20317" y="5967"/>
                    <a:pt x="18753" y="5053"/>
                    <a:pt x="17072" y="5053"/>
                  </a:cubicBezTo>
                  <a:cubicBezTo>
                    <a:pt x="16459" y="5053"/>
                    <a:pt x="15831" y="5174"/>
                    <a:pt x="15217" y="5448"/>
                  </a:cubicBezTo>
                  <a:cubicBezTo>
                    <a:pt x="15074" y="5531"/>
                    <a:pt x="14908" y="5567"/>
                    <a:pt x="14693" y="5650"/>
                  </a:cubicBezTo>
                  <a:cubicBezTo>
                    <a:pt x="14717" y="5388"/>
                    <a:pt x="14729" y="5210"/>
                    <a:pt x="14741" y="5031"/>
                  </a:cubicBezTo>
                  <a:cubicBezTo>
                    <a:pt x="14812" y="4114"/>
                    <a:pt x="14693" y="3233"/>
                    <a:pt x="14324" y="2388"/>
                  </a:cubicBezTo>
                  <a:cubicBezTo>
                    <a:pt x="13709" y="1021"/>
                    <a:pt x="12264" y="1"/>
                    <a:pt x="107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" name="Google Shape;1541;p42"/>
            <p:cNvSpPr/>
            <p:nvPr/>
          </p:nvSpPr>
          <p:spPr>
            <a:xfrm>
              <a:off x="6927120" y="1109880"/>
              <a:ext cx="772560" cy="729360"/>
            </a:xfrm>
            <a:custGeom>
              <a:avLst/>
              <a:gdLst>
                <a:gd name="textAreaLeft" fmla="*/ 0 w 772560"/>
                <a:gd name="textAreaRight" fmla="*/ 772920 w 772560"/>
                <a:gd name="textAreaTop" fmla="*/ 0 h 729360"/>
                <a:gd name="textAreaBottom" fmla="*/ 729720 h 729360"/>
              </a:gdLst>
              <a:ahLst/>
              <a:rect l="textAreaLeft" t="textAreaTop" r="textAreaRight" b="textAreaBottom"/>
              <a:pathLst>
                <a:path w="21039" h="19864">
                  <a:moveTo>
                    <a:pt x="10174" y="1"/>
                  </a:moveTo>
                  <a:cubicBezTo>
                    <a:pt x="9352" y="1"/>
                    <a:pt x="8505" y="362"/>
                    <a:pt x="7811" y="1223"/>
                  </a:cubicBezTo>
                  <a:cubicBezTo>
                    <a:pt x="6823" y="2461"/>
                    <a:pt x="6489" y="3831"/>
                    <a:pt x="7025" y="5366"/>
                  </a:cubicBezTo>
                  <a:cubicBezTo>
                    <a:pt x="7085" y="5545"/>
                    <a:pt x="7144" y="5747"/>
                    <a:pt x="6954" y="5855"/>
                  </a:cubicBezTo>
                  <a:cubicBezTo>
                    <a:pt x="6870" y="5900"/>
                    <a:pt x="6752" y="5922"/>
                    <a:pt x="6634" y="5922"/>
                  </a:cubicBezTo>
                  <a:cubicBezTo>
                    <a:pt x="6568" y="5922"/>
                    <a:pt x="6502" y="5915"/>
                    <a:pt x="6442" y="5902"/>
                  </a:cubicBezTo>
                  <a:cubicBezTo>
                    <a:pt x="6287" y="5855"/>
                    <a:pt x="6132" y="5724"/>
                    <a:pt x="5989" y="5628"/>
                  </a:cubicBezTo>
                  <a:cubicBezTo>
                    <a:pt x="5668" y="5402"/>
                    <a:pt x="5358" y="5164"/>
                    <a:pt x="5037" y="4962"/>
                  </a:cubicBezTo>
                  <a:cubicBezTo>
                    <a:pt x="4477" y="4604"/>
                    <a:pt x="3870" y="4378"/>
                    <a:pt x="3215" y="4331"/>
                  </a:cubicBezTo>
                  <a:cubicBezTo>
                    <a:pt x="3108" y="4322"/>
                    <a:pt x="2998" y="4317"/>
                    <a:pt x="2888" y="4317"/>
                  </a:cubicBezTo>
                  <a:cubicBezTo>
                    <a:pt x="1764" y="4317"/>
                    <a:pt x="542" y="4796"/>
                    <a:pt x="239" y="6509"/>
                  </a:cubicBezTo>
                  <a:cubicBezTo>
                    <a:pt x="1" y="7831"/>
                    <a:pt x="310" y="9034"/>
                    <a:pt x="1191" y="10046"/>
                  </a:cubicBezTo>
                  <a:cubicBezTo>
                    <a:pt x="1780" y="10713"/>
                    <a:pt x="2515" y="11099"/>
                    <a:pt x="3394" y="11099"/>
                  </a:cubicBezTo>
                  <a:cubicBezTo>
                    <a:pt x="3457" y="11099"/>
                    <a:pt x="3520" y="11097"/>
                    <a:pt x="3584" y="11093"/>
                  </a:cubicBezTo>
                  <a:cubicBezTo>
                    <a:pt x="3706" y="11085"/>
                    <a:pt x="3839" y="11066"/>
                    <a:pt x="3961" y="11066"/>
                  </a:cubicBezTo>
                  <a:cubicBezTo>
                    <a:pt x="4017" y="11066"/>
                    <a:pt x="4071" y="11070"/>
                    <a:pt x="4120" y="11081"/>
                  </a:cubicBezTo>
                  <a:cubicBezTo>
                    <a:pt x="4227" y="11093"/>
                    <a:pt x="4382" y="11201"/>
                    <a:pt x="4406" y="11284"/>
                  </a:cubicBezTo>
                  <a:cubicBezTo>
                    <a:pt x="4442" y="11379"/>
                    <a:pt x="4382" y="11570"/>
                    <a:pt x="4299" y="11629"/>
                  </a:cubicBezTo>
                  <a:cubicBezTo>
                    <a:pt x="4037" y="11820"/>
                    <a:pt x="3751" y="11998"/>
                    <a:pt x="3441" y="12141"/>
                  </a:cubicBezTo>
                  <a:cubicBezTo>
                    <a:pt x="2894" y="12403"/>
                    <a:pt x="2429" y="12760"/>
                    <a:pt x="2001" y="13189"/>
                  </a:cubicBezTo>
                  <a:cubicBezTo>
                    <a:pt x="1370" y="13820"/>
                    <a:pt x="1048" y="14570"/>
                    <a:pt x="1013" y="15475"/>
                  </a:cubicBezTo>
                  <a:cubicBezTo>
                    <a:pt x="953" y="17011"/>
                    <a:pt x="2001" y="19142"/>
                    <a:pt x="4346" y="19571"/>
                  </a:cubicBezTo>
                  <a:cubicBezTo>
                    <a:pt x="4595" y="19616"/>
                    <a:pt x="4837" y="19639"/>
                    <a:pt x="5070" y="19639"/>
                  </a:cubicBezTo>
                  <a:cubicBezTo>
                    <a:pt x="6410" y="19639"/>
                    <a:pt x="7469" y="18892"/>
                    <a:pt x="7966" y="17523"/>
                  </a:cubicBezTo>
                  <a:cubicBezTo>
                    <a:pt x="8085" y="17201"/>
                    <a:pt x="8097" y="16868"/>
                    <a:pt x="8168" y="16535"/>
                  </a:cubicBezTo>
                  <a:cubicBezTo>
                    <a:pt x="8252" y="16332"/>
                    <a:pt x="8323" y="16177"/>
                    <a:pt x="8383" y="16034"/>
                  </a:cubicBezTo>
                  <a:cubicBezTo>
                    <a:pt x="8740" y="16094"/>
                    <a:pt x="8871" y="16320"/>
                    <a:pt x="8978" y="16558"/>
                  </a:cubicBezTo>
                  <a:cubicBezTo>
                    <a:pt x="9121" y="16880"/>
                    <a:pt x="9240" y="17225"/>
                    <a:pt x="9406" y="17547"/>
                  </a:cubicBezTo>
                  <a:cubicBezTo>
                    <a:pt x="9883" y="18559"/>
                    <a:pt x="10669" y="19237"/>
                    <a:pt x="11716" y="19630"/>
                  </a:cubicBezTo>
                  <a:cubicBezTo>
                    <a:pt x="12118" y="19787"/>
                    <a:pt x="12512" y="19864"/>
                    <a:pt x="12899" y="19864"/>
                  </a:cubicBezTo>
                  <a:cubicBezTo>
                    <a:pt x="13510" y="19864"/>
                    <a:pt x="14100" y="19673"/>
                    <a:pt x="14669" y="19309"/>
                  </a:cubicBezTo>
                  <a:cubicBezTo>
                    <a:pt x="16419" y="18201"/>
                    <a:pt x="17669" y="15189"/>
                    <a:pt x="15895" y="12820"/>
                  </a:cubicBezTo>
                  <a:cubicBezTo>
                    <a:pt x="15788" y="12665"/>
                    <a:pt x="15657" y="12534"/>
                    <a:pt x="15562" y="12391"/>
                  </a:cubicBezTo>
                  <a:cubicBezTo>
                    <a:pt x="15407" y="12117"/>
                    <a:pt x="15526" y="11855"/>
                    <a:pt x="15836" y="11808"/>
                  </a:cubicBezTo>
                  <a:cubicBezTo>
                    <a:pt x="16006" y="11788"/>
                    <a:pt x="16177" y="11779"/>
                    <a:pt x="16345" y="11779"/>
                  </a:cubicBezTo>
                  <a:cubicBezTo>
                    <a:pt x="16483" y="11779"/>
                    <a:pt x="16619" y="11785"/>
                    <a:pt x="16753" y="11796"/>
                  </a:cubicBezTo>
                  <a:cubicBezTo>
                    <a:pt x="16779" y="11796"/>
                    <a:pt x="16806" y="11796"/>
                    <a:pt x="16832" y="11796"/>
                  </a:cubicBezTo>
                  <a:cubicBezTo>
                    <a:pt x="17659" y="11796"/>
                    <a:pt x="18418" y="11615"/>
                    <a:pt x="19122" y="11177"/>
                  </a:cubicBezTo>
                  <a:cubicBezTo>
                    <a:pt x="20646" y="10248"/>
                    <a:pt x="21039" y="8534"/>
                    <a:pt x="20110" y="7010"/>
                  </a:cubicBezTo>
                  <a:cubicBezTo>
                    <a:pt x="19451" y="5939"/>
                    <a:pt x="18063" y="5015"/>
                    <a:pt x="16531" y="5015"/>
                  </a:cubicBezTo>
                  <a:cubicBezTo>
                    <a:pt x="15712" y="5015"/>
                    <a:pt x="14851" y="5279"/>
                    <a:pt x="14038" y="5926"/>
                  </a:cubicBezTo>
                  <a:cubicBezTo>
                    <a:pt x="13871" y="6057"/>
                    <a:pt x="13740" y="6224"/>
                    <a:pt x="13562" y="6331"/>
                  </a:cubicBezTo>
                  <a:cubicBezTo>
                    <a:pt x="13482" y="6380"/>
                    <a:pt x="13370" y="6405"/>
                    <a:pt x="13266" y="6405"/>
                  </a:cubicBezTo>
                  <a:cubicBezTo>
                    <a:pt x="13245" y="6405"/>
                    <a:pt x="13224" y="6404"/>
                    <a:pt x="13205" y="6402"/>
                  </a:cubicBezTo>
                  <a:cubicBezTo>
                    <a:pt x="13026" y="6355"/>
                    <a:pt x="12978" y="6176"/>
                    <a:pt x="13026" y="6033"/>
                  </a:cubicBezTo>
                  <a:cubicBezTo>
                    <a:pt x="13097" y="5676"/>
                    <a:pt x="13216" y="5331"/>
                    <a:pt x="13312" y="4985"/>
                  </a:cubicBezTo>
                  <a:cubicBezTo>
                    <a:pt x="13574" y="3950"/>
                    <a:pt x="13514" y="2938"/>
                    <a:pt x="13085" y="1949"/>
                  </a:cubicBezTo>
                  <a:cubicBezTo>
                    <a:pt x="12565" y="802"/>
                    <a:pt x="11398" y="1"/>
                    <a:pt x="1017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" name="Google Shape;1542;p42"/>
            <p:cNvSpPr/>
            <p:nvPr/>
          </p:nvSpPr>
          <p:spPr>
            <a:xfrm>
              <a:off x="7215840" y="1521720"/>
              <a:ext cx="150120" cy="60840"/>
            </a:xfrm>
            <a:custGeom>
              <a:avLst/>
              <a:gdLst>
                <a:gd name="textAreaLeft" fmla="*/ 0 w 150120"/>
                <a:gd name="textAreaRight" fmla="*/ 150480 w 150120"/>
                <a:gd name="textAreaTop" fmla="*/ 0 h 60840"/>
                <a:gd name="textAreaBottom" fmla="*/ 61200 h 60840"/>
              </a:gdLst>
              <a:ahLst/>
              <a:rect l="textAreaLeft" t="textAreaTop" r="textAreaRight" b="textAreaBottom"/>
              <a:pathLst>
                <a:path w="4097" h="1669">
                  <a:moveTo>
                    <a:pt x="390" y="1"/>
                  </a:moveTo>
                  <a:cubicBezTo>
                    <a:pt x="317" y="1"/>
                    <a:pt x="245" y="16"/>
                    <a:pt x="191" y="49"/>
                  </a:cubicBezTo>
                  <a:cubicBezTo>
                    <a:pt x="60" y="120"/>
                    <a:pt x="1" y="299"/>
                    <a:pt x="84" y="442"/>
                  </a:cubicBezTo>
                  <a:cubicBezTo>
                    <a:pt x="167" y="597"/>
                    <a:pt x="274" y="763"/>
                    <a:pt x="405" y="882"/>
                  </a:cubicBezTo>
                  <a:cubicBezTo>
                    <a:pt x="941" y="1383"/>
                    <a:pt x="1560" y="1633"/>
                    <a:pt x="2334" y="1668"/>
                  </a:cubicBezTo>
                  <a:cubicBezTo>
                    <a:pt x="2775" y="1633"/>
                    <a:pt x="3227" y="1561"/>
                    <a:pt x="3632" y="1311"/>
                  </a:cubicBezTo>
                  <a:cubicBezTo>
                    <a:pt x="3775" y="1216"/>
                    <a:pt x="3930" y="1097"/>
                    <a:pt x="4037" y="966"/>
                  </a:cubicBezTo>
                  <a:cubicBezTo>
                    <a:pt x="4073" y="882"/>
                    <a:pt x="4096" y="704"/>
                    <a:pt x="4037" y="609"/>
                  </a:cubicBezTo>
                  <a:cubicBezTo>
                    <a:pt x="3989" y="537"/>
                    <a:pt x="3823" y="466"/>
                    <a:pt x="3715" y="466"/>
                  </a:cubicBezTo>
                  <a:cubicBezTo>
                    <a:pt x="3573" y="478"/>
                    <a:pt x="3418" y="549"/>
                    <a:pt x="3287" y="621"/>
                  </a:cubicBezTo>
                  <a:cubicBezTo>
                    <a:pt x="2945" y="793"/>
                    <a:pt x="2618" y="876"/>
                    <a:pt x="2302" y="876"/>
                  </a:cubicBezTo>
                  <a:cubicBezTo>
                    <a:pt x="1791" y="876"/>
                    <a:pt x="1309" y="661"/>
                    <a:pt x="846" y="263"/>
                  </a:cubicBezTo>
                  <a:cubicBezTo>
                    <a:pt x="763" y="180"/>
                    <a:pt x="667" y="73"/>
                    <a:pt x="548" y="25"/>
                  </a:cubicBezTo>
                  <a:cubicBezTo>
                    <a:pt x="502" y="10"/>
                    <a:pt x="446" y="1"/>
                    <a:pt x="39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" name="Google Shape;1543;p42"/>
            <p:cNvSpPr/>
            <p:nvPr/>
          </p:nvSpPr>
          <p:spPr>
            <a:xfrm>
              <a:off x="7179120" y="1425960"/>
              <a:ext cx="27360" cy="2808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751" h="771">
                  <a:moveTo>
                    <a:pt x="375" y="0"/>
                  </a:moveTo>
                  <a:cubicBezTo>
                    <a:pt x="369" y="0"/>
                    <a:pt x="363" y="1"/>
                    <a:pt x="358" y="1"/>
                  </a:cubicBezTo>
                  <a:cubicBezTo>
                    <a:pt x="167" y="13"/>
                    <a:pt x="1" y="215"/>
                    <a:pt x="1" y="418"/>
                  </a:cubicBezTo>
                  <a:cubicBezTo>
                    <a:pt x="1" y="608"/>
                    <a:pt x="151" y="771"/>
                    <a:pt x="335" y="771"/>
                  </a:cubicBezTo>
                  <a:cubicBezTo>
                    <a:pt x="358" y="771"/>
                    <a:pt x="382" y="768"/>
                    <a:pt x="405" y="763"/>
                  </a:cubicBezTo>
                  <a:cubicBezTo>
                    <a:pt x="620" y="715"/>
                    <a:pt x="751" y="525"/>
                    <a:pt x="715" y="311"/>
                  </a:cubicBezTo>
                  <a:cubicBezTo>
                    <a:pt x="703" y="161"/>
                    <a:pt x="536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" name="Google Shape;1544;p42"/>
            <p:cNvSpPr/>
            <p:nvPr/>
          </p:nvSpPr>
          <p:spPr>
            <a:xfrm>
              <a:off x="7386840" y="1465920"/>
              <a:ext cx="25920" cy="2736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16" h="751">
                  <a:moveTo>
                    <a:pt x="382" y="0"/>
                  </a:moveTo>
                  <a:cubicBezTo>
                    <a:pt x="180" y="0"/>
                    <a:pt x="1" y="179"/>
                    <a:pt x="25" y="405"/>
                  </a:cubicBezTo>
                  <a:cubicBezTo>
                    <a:pt x="25" y="596"/>
                    <a:pt x="168" y="751"/>
                    <a:pt x="346" y="751"/>
                  </a:cubicBezTo>
                  <a:cubicBezTo>
                    <a:pt x="561" y="751"/>
                    <a:pt x="715" y="572"/>
                    <a:pt x="703" y="346"/>
                  </a:cubicBezTo>
                  <a:cubicBezTo>
                    <a:pt x="692" y="167"/>
                    <a:pt x="537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2" name="Google Shape;1545;p42"/>
          <p:cNvGrpSpPr/>
          <p:nvPr/>
        </p:nvGrpSpPr>
        <p:grpSpPr>
          <a:xfrm>
            <a:off x="713160" y="2854800"/>
            <a:ext cx="1022400" cy="645120"/>
            <a:chOff x="713160" y="2854800"/>
            <a:chExt cx="1022400" cy="645120"/>
          </a:xfrm>
        </p:grpSpPr>
        <p:sp>
          <p:nvSpPr>
            <p:cNvPr id="363" name="Google Shape;1546;p42"/>
            <p:cNvSpPr/>
            <p:nvPr/>
          </p:nvSpPr>
          <p:spPr>
            <a:xfrm>
              <a:off x="730080" y="2872800"/>
              <a:ext cx="1005480" cy="610560"/>
            </a:xfrm>
            <a:custGeom>
              <a:avLst/>
              <a:gdLst>
                <a:gd name="textAreaLeft" fmla="*/ 0 w 1005480"/>
                <a:gd name="textAreaRight" fmla="*/ 1005840 w 1005480"/>
                <a:gd name="textAreaTop" fmla="*/ 0 h 610560"/>
                <a:gd name="textAreaBottom" fmla="*/ 610920 h 610560"/>
              </a:gdLst>
              <a:ahLst/>
              <a:rect l="textAreaLeft" t="textAreaTop" r="textAreaRight" b="textAreaBottom"/>
              <a:pathLst>
                <a:path w="27897" h="16943">
                  <a:moveTo>
                    <a:pt x="14333" y="1"/>
                  </a:moveTo>
                  <a:cubicBezTo>
                    <a:pt x="14082" y="1"/>
                    <a:pt x="13829" y="12"/>
                    <a:pt x="13574" y="36"/>
                  </a:cubicBezTo>
                  <a:cubicBezTo>
                    <a:pt x="12085" y="190"/>
                    <a:pt x="10776" y="726"/>
                    <a:pt x="9740" y="1845"/>
                  </a:cubicBezTo>
                  <a:cubicBezTo>
                    <a:pt x="9168" y="2452"/>
                    <a:pt x="8656" y="3072"/>
                    <a:pt x="8299" y="3845"/>
                  </a:cubicBezTo>
                  <a:cubicBezTo>
                    <a:pt x="8169" y="4112"/>
                    <a:pt x="8071" y="4229"/>
                    <a:pt x="7936" y="4229"/>
                  </a:cubicBezTo>
                  <a:cubicBezTo>
                    <a:pt x="7836" y="4229"/>
                    <a:pt x="7717" y="4165"/>
                    <a:pt x="7549" y="4048"/>
                  </a:cubicBezTo>
                  <a:cubicBezTo>
                    <a:pt x="7263" y="3834"/>
                    <a:pt x="6966" y="3595"/>
                    <a:pt x="6644" y="3476"/>
                  </a:cubicBezTo>
                  <a:cubicBezTo>
                    <a:pt x="5969" y="3222"/>
                    <a:pt x="5305" y="3093"/>
                    <a:pt x="4658" y="3093"/>
                  </a:cubicBezTo>
                  <a:cubicBezTo>
                    <a:pt x="3605" y="3093"/>
                    <a:pt x="2595" y="3435"/>
                    <a:pt x="1644" y="4143"/>
                  </a:cubicBezTo>
                  <a:cubicBezTo>
                    <a:pt x="524" y="4965"/>
                    <a:pt x="1" y="6131"/>
                    <a:pt x="60" y="7513"/>
                  </a:cubicBezTo>
                  <a:cubicBezTo>
                    <a:pt x="120" y="9108"/>
                    <a:pt x="917" y="10025"/>
                    <a:pt x="2417" y="10334"/>
                  </a:cubicBezTo>
                  <a:cubicBezTo>
                    <a:pt x="3453" y="10513"/>
                    <a:pt x="3453" y="10537"/>
                    <a:pt x="3441" y="11680"/>
                  </a:cubicBezTo>
                  <a:cubicBezTo>
                    <a:pt x="3418" y="12478"/>
                    <a:pt x="3560" y="13299"/>
                    <a:pt x="3894" y="14061"/>
                  </a:cubicBezTo>
                  <a:cubicBezTo>
                    <a:pt x="4489" y="15430"/>
                    <a:pt x="5418" y="16454"/>
                    <a:pt x="6942" y="16799"/>
                  </a:cubicBezTo>
                  <a:cubicBezTo>
                    <a:pt x="7369" y="16892"/>
                    <a:pt x="7791" y="16942"/>
                    <a:pt x="8203" y="16942"/>
                  </a:cubicBezTo>
                  <a:cubicBezTo>
                    <a:pt x="9168" y="16942"/>
                    <a:pt x="10084" y="16668"/>
                    <a:pt x="10919" y="16026"/>
                  </a:cubicBezTo>
                  <a:cubicBezTo>
                    <a:pt x="11097" y="15871"/>
                    <a:pt x="11288" y="15740"/>
                    <a:pt x="11466" y="15597"/>
                  </a:cubicBezTo>
                  <a:cubicBezTo>
                    <a:pt x="11647" y="15460"/>
                    <a:pt x="11752" y="15388"/>
                    <a:pt x="11858" y="15388"/>
                  </a:cubicBezTo>
                  <a:cubicBezTo>
                    <a:pt x="11954" y="15388"/>
                    <a:pt x="12051" y="15448"/>
                    <a:pt x="12204" y="15573"/>
                  </a:cubicBezTo>
                  <a:cubicBezTo>
                    <a:pt x="12669" y="15930"/>
                    <a:pt x="13181" y="16168"/>
                    <a:pt x="13728" y="16335"/>
                  </a:cubicBezTo>
                  <a:cubicBezTo>
                    <a:pt x="14328" y="16517"/>
                    <a:pt x="14933" y="16593"/>
                    <a:pt x="15540" y="16593"/>
                  </a:cubicBezTo>
                  <a:cubicBezTo>
                    <a:pt x="15884" y="16593"/>
                    <a:pt x="16229" y="16569"/>
                    <a:pt x="16574" y="16526"/>
                  </a:cubicBezTo>
                  <a:cubicBezTo>
                    <a:pt x="18193" y="16311"/>
                    <a:pt x="19396" y="15478"/>
                    <a:pt x="20086" y="13942"/>
                  </a:cubicBezTo>
                  <a:cubicBezTo>
                    <a:pt x="20170" y="13751"/>
                    <a:pt x="20241" y="13549"/>
                    <a:pt x="20336" y="13370"/>
                  </a:cubicBezTo>
                  <a:cubicBezTo>
                    <a:pt x="20534" y="12966"/>
                    <a:pt x="20664" y="12833"/>
                    <a:pt x="20961" y="12833"/>
                  </a:cubicBezTo>
                  <a:cubicBezTo>
                    <a:pt x="21058" y="12833"/>
                    <a:pt x="21173" y="12847"/>
                    <a:pt x="21313" y="12870"/>
                  </a:cubicBezTo>
                  <a:cubicBezTo>
                    <a:pt x="21456" y="12882"/>
                    <a:pt x="21575" y="12930"/>
                    <a:pt x="21694" y="12954"/>
                  </a:cubicBezTo>
                  <a:cubicBezTo>
                    <a:pt x="21983" y="13001"/>
                    <a:pt x="22267" y="13024"/>
                    <a:pt x="22546" y="13024"/>
                  </a:cubicBezTo>
                  <a:cubicBezTo>
                    <a:pt x="23474" y="13024"/>
                    <a:pt x="24349" y="12767"/>
                    <a:pt x="25182" y="12263"/>
                  </a:cubicBezTo>
                  <a:cubicBezTo>
                    <a:pt x="27075" y="11108"/>
                    <a:pt x="27897" y="8013"/>
                    <a:pt x="25944" y="6155"/>
                  </a:cubicBezTo>
                  <a:cubicBezTo>
                    <a:pt x="25018" y="5283"/>
                    <a:pt x="23981" y="4651"/>
                    <a:pt x="22707" y="4651"/>
                  </a:cubicBezTo>
                  <a:cubicBezTo>
                    <a:pt x="22590" y="4651"/>
                    <a:pt x="22470" y="4656"/>
                    <a:pt x="22349" y="4667"/>
                  </a:cubicBezTo>
                  <a:cubicBezTo>
                    <a:pt x="22279" y="4674"/>
                    <a:pt x="22214" y="4678"/>
                    <a:pt x="22152" y="4678"/>
                  </a:cubicBezTo>
                  <a:cubicBezTo>
                    <a:pt x="21700" y="4678"/>
                    <a:pt x="21427" y="4482"/>
                    <a:pt x="21217" y="4000"/>
                  </a:cubicBezTo>
                  <a:cubicBezTo>
                    <a:pt x="20622" y="2691"/>
                    <a:pt x="19646" y="1702"/>
                    <a:pt x="18372" y="1036"/>
                  </a:cubicBezTo>
                  <a:cubicBezTo>
                    <a:pt x="17097" y="368"/>
                    <a:pt x="15753" y="1"/>
                    <a:pt x="1433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4" name="Google Shape;1547;p42"/>
            <p:cNvSpPr/>
            <p:nvPr/>
          </p:nvSpPr>
          <p:spPr>
            <a:xfrm>
              <a:off x="713160" y="2854800"/>
              <a:ext cx="1013760" cy="645120"/>
            </a:xfrm>
            <a:custGeom>
              <a:avLst/>
              <a:gdLst>
                <a:gd name="textAreaLeft" fmla="*/ 0 w 1013760"/>
                <a:gd name="textAreaRight" fmla="*/ 1014120 w 1013760"/>
                <a:gd name="textAreaTop" fmla="*/ 0 h 645120"/>
                <a:gd name="textAreaBottom" fmla="*/ 645480 h 645120"/>
              </a:gdLst>
              <a:ahLst/>
              <a:rect l="textAreaLeft" t="textAreaTop" r="textAreaRight" b="textAreaBottom"/>
              <a:pathLst>
                <a:path w="28123" h="17905">
                  <a:moveTo>
                    <a:pt x="14866" y="931"/>
                  </a:moveTo>
                  <a:cubicBezTo>
                    <a:pt x="16123" y="931"/>
                    <a:pt x="17387" y="1262"/>
                    <a:pt x="18610" y="1903"/>
                  </a:cubicBezTo>
                  <a:cubicBezTo>
                    <a:pt x="19836" y="2558"/>
                    <a:pt x="20705" y="3486"/>
                    <a:pt x="21241" y="4665"/>
                  </a:cubicBezTo>
                  <a:cubicBezTo>
                    <a:pt x="21542" y="5300"/>
                    <a:pt x="21980" y="5604"/>
                    <a:pt x="22632" y="5604"/>
                  </a:cubicBezTo>
                  <a:cubicBezTo>
                    <a:pt x="22702" y="5604"/>
                    <a:pt x="22774" y="5601"/>
                    <a:pt x="22848" y="5594"/>
                  </a:cubicBezTo>
                  <a:cubicBezTo>
                    <a:pt x="22973" y="5581"/>
                    <a:pt x="23096" y="5574"/>
                    <a:pt x="23217" y="5574"/>
                  </a:cubicBezTo>
                  <a:cubicBezTo>
                    <a:pt x="24218" y="5574"/>
                    <a:pt x="25111" y="6016"/>
                    <a:pt x="26099" y="6951"/>
                  </a:cubicBezTo>
                  <a:cubicBezTo>
                    <a:pt x="26825" y="7653"/>
                    <a:pt x="27158" y="8582"/>
                    <a:pt x="27051" y="9630"/>
                  </a:cubicBezTo>
                  <a:cubicBezTo>
                    <a:pt x="26932" y="10761"/>
                    <a:pt x="26301" y="11785"/>
                    <a:pt x="25420" y="12321"/>
                  </a:cubicBezTo>
                  <a:cubicBezTo>
                    <a:pt x="24661" y="12796"/>
                    <a:pt x="23867" y="13026"/>
                    <a:pt x="23021" y="13026"/>
                  </a:cubicBezTo>
                  <a:cubicBezTo>
                    <a:pt x="22766" y="13026"/>
                    <a:pt x="22506" y="13005"/>
                    <a:pt x="22241" y="12964"/>
                  </a:cubicBezTo>
                  <a:cubicBezTo>
                    <a:pt x="22193" y="12964"/>
                    <a:pt x="22134" y="12952"/>
                    <a:pt x="22086" y="12940"/>
                  </a:cubicBezTo>
                  <a:lnTo>
                    <a:pt x="21872" y="12892"/>
                  </a:lnTo>
                  <a:cubicBezTo>
                    <a:pt x="21720" y="12869"/>
                    <a:pt x="21584" y="12856"/>
                    <a:pt x="21462" y="12856"/>
                  </a:cubicBezTo>
                  <a:cubicBezTo>
                    <a:pt x="20962" y="12856"/>
                    <a:pt x="20683" y="13071"/>
                    <a:pt x="20396" y="13654"/>
                  </a:cubicBezTo>
                  <a:cubicBezTo>
                    <a:pt x="20324" y="13797"/>
                    <a:pt x="20265" y="13928"/>
                    <a:pt x="20205" y="14083"/>
                  </a:cubicBezTo>
                  <a:lnTo>
                    <a:pt x="20122" y="14249"/>
                  </a:lnTo>
                  <a:cubicBezTo>
                    <a:pt x="19526" y="15595"/>
                    <a:pt x="18502" y="16357"/>
                    <a:pt x="16990" y="16559"/>
                  </a:cubicBezTo>
                  <a:cubicBezTo>
                    <a:pt x="16664" y="16605"/>
                    <a:pt x="16342" y="16627"/>
                    <a:pt x="16028" y="16627"/>
                  </a:cubicBezTo>
                  <a:cubicBezTo>
                    <a:pt x="15438" y="16627"/>
                    <a:pt x="14871" y="16548"/>
                    <a:pt x="14335" y="16393"/>
                  </a:cubicBezTo>
                  <a:cubicBezTo>
                    <a:pt x="13811" y="16226"/>
                    <a:pt x="13359" y="16000"/>
                    <a:pt x="12966" y="15702"/>
                  </a:cubicBezTo>
                  <a:cubicBezTo>
                    <a:pt x="12715" y="15507"/>
                    <a:pt x="12513" y="15421"/>
                    <a:pt x="12322" y="15421"/>
                  </a:cubicBezTo>
                  <a:cubicBezTo>
                    <a:pt x="12106" y="15421"/>
                    <a:pt x="11903" y="15531"/>
                    <a:pt x="11656" y="15714"/>
                  </a:cubicBezTo>
                  <a:lnTo>
                    <a:pt x="11299" y="15988"/>
                  </a:lnTo>
                  <a:lnTo>
                    <a:pt x="11097" y="16154"/>
                  </a:lnTo>
                  <a:cubicBezTo>
                    <a:pt x="10381" y="16702"/>
                    <a:pt x="9587" y="16969"/>
                    <a:pt x="8683" y="16969"/>
                  </a:cubicBezTo>
                  <a:cubicBezTo>
                    <a:pt x="8309" y="16969"/>
                    <a:pt x="7916" y="16924"/>
                    <a:pt x="7501" y="16833"/>
                  </a:cubicBezTo>
                  <a:cubicBezTo>
                    <a:pt x="6287" y="16547"/>
                    <a:pt x="5394" y="15750"/>
                    <a:pt x="4786" y="14369"/>
                  </a:cubicBezTo>
                  <a:cubicBezTo>
                    <a:pt x="4489" y="13678"/>
                    <a:pt x="4334" y="12916"/>
                    <a:pt x="4370" y="12190"/>
                  </a:cubicBezTo>
                  <a:lnTo>
                    <a:pt x="4370" y="12178"/>
                  </a:lnTo>
                  <a:cubicBezTo>
                    <a:pt x="4382" y="10809"/>
                    <a:pt x="4227" y="10594"/>
                    <a:pt x="2965" y="10344"/>
                  </a:cubicBezTo>
                  <a:cubicBezTo>
                    <a:pt x="1667" y="10082"/>
                    <a:pt x="1048" y="9320"/>
                    <a:pt x="988" y="7951"/>
                  </a:cubicBezTo>
                  <a:cubicBezTo>
                    <a:pt x="941" y="6701"/>
                    <a:pt x="1405" y="5701"/>
                    <a:pt x="2381" y="4975"/>
                  </a:cubicBezTo>
                  <a:cubicBezTo>
                    <a:pt x="3251" y="4332"/>
                    <a:pt x="4155" y="4022"/>
                    <a:pt x="5132" y="4022"/>
                  </a:cubicBezTo>
                  <a:cubicBezTo>
                    <a:pt x="5703" y="4022"/>
                    <a:pt x="6322" y="4141"/>
                    <a:pt x="6930" y="4367"/>
                  </a:cubicBezTo>
                  <a:cubicBezTo>
                    <a:pt x="7156" y="4439"/>
                    <a:pt x="7370" y="4605"/>
                    <a:pt x="7608" y="4784"/>
                  </a:cubicBezTo>
                  <a:lnTo>
                    <a:pt x="7727" y="4867"/>
                  </a:lnTo>
                  <a:cubicBezTo>
                    <a:pt x="7869" y="4979"/>
                    <a:pt x="8114" y="5159"/>
                    <a:pt x="8404" y="5159"/>
                  </a:cubicBezTo>
                  <a:cubicBezTo>
                    <a:pt x="8455" y="5159"/>
                    <a:pt x="8507" y="5154"/>
                    <a:pt x="8561" y="5141"/>
                  </a:cubicBezTo>
                  <a:cubicBezTo>
                    <a:pt x="8870" y="5046"/>
                    <a:pt x="9037" y="4772"/>
                    <a:pt x="9168" y="4498"/>
                  </a:cubicBezTo>
                  <a:cubicBezTo>
                    <a:pt x="9513" y="3748"/>
                    <a:pt x="10049" y="3129"/>
                    <a:pt x="10525" y="2617"/>
                  </a:cubicBezTo>
                  <a:cubicBezTo>
                    <a:pt x="11430" y="1653"/>
                    <a:pt x="12597" y="1117"/>
                    <a:pt x="14085" y="974"/>
                  </a:cubicBezTo>
                  <a:cubicBezTo>
                    <a:pt x="14345" y="945"/>
                    <a:pt x="14606" y="931"/>
                    <a:pt x="14866" y="931"/>
                  </a:cubicBezTo>
                  <a:close/>
                  <a:moveTo>
                    <a:pt x="14849" y="1"/>
                  </a:moveTo>
                  <a:cubicBezTo>
                    <a:pt x="14563" y="1"/>
                    <a:pt x="14277" y="15"/>
                    <a:pt x="13990" y="45"/>
                  </a:cubicBezTo>
                  <a:cubicBezTo>
                    <a:pt x="12287" y="224"/>
                    <a:pt x="10930" y="855"/>
                    <a:pt x="9859" y="1998"/>
                  </a:cubicBezTo>
                  <a:cubicBezTo>
                    <a:pt x="9335" y="2558"/>
                    <a:pt x="8739" y="3260"/>
                    <a:pt x="8335" y="4129"/>
                  </a:cubicBezTo>
                  <a:cubicBezTo>
                    <a:pt x="8335" y="4129"/>
                    <a:pt x="8323" y="4141"/>
                    <a:pt x="8323" y="4153"/>
                  </a:cubicBezTo>
                  <a:cubicBezTo>
                    <a:pt x="8323" y="4141"/>
                    <a:pt x="8311" y="4141"/>
                    <a:pt x="8299" y="4129"/>
                  </a:cubicBezTo>
                  <a:lnTo>
                    <a:pt x="8180" y="4034"/>
                  </a:lnTo>
                  <a:cubicBezTo>
                    <a:pt x="7906" y="3843"/>
                    <a:pt x="7608" y="3617"/>
                    <a:pt x="7275" y="3486"/>
                  </a:cubicBezTo>
                  <a:cubicBezTo>
                    <a:pt x="6554" y="3215"/>
                    <a:pt x="5840" y="3080"/>
                    <a:pt x="5143" y="3080"/>
                  </a:cubicBezTo>
                  <a:cubicBezTo>
                    <a:pt x="3975" y="3080"/>
                    <a:pt x="2855" y="3459"/>
                    <a:pt x="1834" y="4213"/>
                  </a:cubicBezTo>
                  <a:cubicBezTo>
                    <a:pt x="619" y="5117"/>
                    <a:pt x="0" y="6427"/>
                    <a:pt x="72" y="7975"/>
                  </a:cubicBezTo>
                  <a:cubicBezTo>
                    <a:pt x="143" y="9761"/>
                    <a:pt x="1084" y="10892"/>
                    <a:pt x="2786" y="11249"/>
                  </a:cubicBezTo>
                  <a:cubicBezTo>
                    <a:pt x="3060" y="11297"/>
                    <a:pt x="3370" y="11368"/>
                    <a:pt x="3417" y="11404"/>
                  </a:cubicBezTo>
                  <a:cubicBezTo>
                    <a:pt x="3441" y="11487"/>
                    <a:pt x="3441" y="11844"/>
                    <a:pt x="3441" y="12166"/>
                  </a:cubicBezTo>
                  <a:cubicBezTo>
                    <a:pt x="3417" y="13023"/>
                    <a:pt x="3572" y="13916"/>
                    <a:pt x="3941" y="14738"/>
                  </a:cubicBezTo>
                  <a:cubicBezTo>
                    <a:pt x="4656" y="16393"/>
                    <a:pt x="5799" y="17405"/>
                    <a:pt x="7311" y="17738"/>
                  </a:cubicBezTo>
                  <a:cubicBezTo>
                    <a:pt x="7787" y="17845"/>
                    <a:pt x="8251" y="17905"/>
                    <a:pt x="8680" y="17905"/>
                  </a:cubicBezTo>
                  <a:cubicBezTo>
                    <a:pt x="9799" y="17905"/>
                    <a:pt x="10799" y="17559"/>
                    <a:pt x="11680" y="16845"/>
                  </a:cubicBezTo>
                  <a:lnTo>
                    <a:pt x="11883" y="16690"/>
                  </a:lnTo>
                  <a:cubicBezTo>
                    <a:pt x="12002" y="16595"/>
                    <a:pt x="12109" y="16500"/>
                    <a:pt x="12228" y="16416"/>
                  </a:cubicBezTo>
                  <a:cubicBezTo>
                    <a:pt x="12276" y="16393"/>
                    <a:pt x="12299" y="16357"/>
                    <a:pt x="12335" y="16345"/>
                  </a:cubicBezTo>
                  <a:cubicBezTo>
                    <a:pt x="12347" y="16357"/>
                    <a:pt x="12371" y="16369"/>
                    <a:pt x="12406" y="16404"/>
                  </a:cubicBezTo>
                  <a:cubicBezTo>
                    <a:pt x="12895" y="16774"/>
                    <a:pt x="13430" y="17036"/>
                    <a:pt x="14073" y="17238"/>
                  </a:cubicBezTo>
                  <a:cubicBezTo>
                    <a:pt x="14689" y="17425"/>
                    <a:pt x="15341" y="17520"/>
                    <a:pt x="16018" y="17520"/>
                  </a:cubicBezTo>
                  <a:cubicBezTo>
                    <a:pt x="16375" y="17520"/>
                    <a:pt x="16739" y="17494"/>
                    <a:pt x="17109" y="17440"/>
                  </a:cubicBezTo>
                  <a:cubicBezTo>
                    <a:pt x="18943" y="17202"/>
                    <a:pt x="20253" y="16238"/>
                    <a:pt x="20979" y="14583"/>
                  </a:cubicBezTo>
                  <a:lnTo>
                    <a:pt x="21050" y="14428"/>
                  </a:lnTo>
                  <a:cubicBezTo>
                    <a:pt x="21098" y="14309"/>
                    <a:pt x="21158" y="14166"/>
                    <a:pt x="21217" y="14047"/>
                  </a:cubicBezTo>
                  <a:cubicBezTo>
                    <a:pt x="21324" y="13833"/>
                    <a:pt x="21384" y="13773"/>
                    <a:pt x="21384" y="13773"/>
                  </a:cubicBezTo>
                  <a:cubicBezTo>
                    <a:pt x="21396" y="13773"/>
                    <a:pt x="21417" y="13767"/>
                    <a:pt x="21464" y="13767"/>
                  </a:cubicBezTo>
                  <a:cubicBezTo>
                    <a:pt x="21512" y="13767"/>
                    <a:pt x="21586" y="13773"/>
                    <a:pt x="21705" y="13797"/>
                  </a:cubicBezTo>
                  <a:cubicBezTo>
                    <a:pt x="21765" y="13797"/>
                    <a:pt x="21812" y="13809"/>
                    <a:pt x="21860" y="13821"/>
                  </a:cubicBezTo>
                  <a:cubicBezTo>
                    <a:pt x="21931" y="13845"/>
                    <a:pt x="22015" y="13857"/>
                    <a:pt x="22098" y="13868"/>
                  </a:cubicBezTo>
                  <a:cubicBezTo>
                    <a:pt x="22409" y="13918"/>
                    <a:pt x="22716" y="13943"/>
                    <a:pt x="23019" y="13943"/>
                  </a:cubicBezTo>
                  <a:cubicBezTo>
                    <a:pt x="24031" y="13943"/>
                    <a:pt x="24999" y="13668"/>
                    <a:pt x="25896" y="13118"/>
                  </a:cubicBezTo>
                  <a:cubicBezTo>
                    <a:pt x="27015" y="12428"/>
                    <a:pt x="27825" y="11130"/>
                    <a:pt x="27968" y="9737"/>
                  </a:cubicBezTo>
                  <a:cubicBezTo>
                    <a:pt x="28123" y="8415"/>
                    <a:pt x="27670" y="7177"/>
                    <a:pt x="26742" y="6284"/>
                  </a:cubicBezTo>
                  <a:cubicBezTo>
                    <a:pt x="25577" y="5173"/>
                    <a:pt x="24442" y="4657"/>
                    <a:pt x="23197" y="4657"/>
                  </a:cubicBezTo>
                  <a:cubicBezTo>
                    <a:pt x="23055" y="4657"/>
                    <a:pt x="22911" y="4663"/>
                    <a:pt x="22765" y="4677"/>
                  </a:cubicBezTo>
                  <a:cubicBezTo>
                    <a:pt x="22714" y="4680"/>
                    <a:pt x="22668" y="4683"/>
                    <a:pt x="22625" y="4683"/>
                  </a:cubicBezTo>
                  <a:cubicBezTo>
                    <a:pt x="22374" y="4683"/>
                    <a:pt x="22242" y="4607"/>
                    <a:pt x="22110" y="4272"/>
                  </a:cubicBezTo>
                  <a:cubicBezTo>
                    <a:pt x="21503" y="2903"/>
                    <a:pt x="20467" y="1831"/>
                    <a:pt x="19050" y="1093"/>
                  </a:cubicBezTo>
                  <a:cubicBezTo>
                    <a:pt x="17682" y="369"/>
                    <a:pt x="16272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5" name="Google Shape;1548;p42"/>
            <p:cNvSpPr/>
            <p:nvPr/>
          </p:nvSpPr>
          <p:spPr>
            <a:xfrm>
              <a:off x="1090800" y="3242520"/>
              <a:ext cx="196920" cy="68760"/>
            </a:xfrm>
            <a:custGeom>
              <a:avLst/>
              <a:gdLst>
                <a:gd name="textAreaLeft" fmla="*/ 0 w 196920"/>
                <a:gd name="textAreaRight" fmla="*/ 197280 w 196920"/>
                <a:gd name="textAreaTop" fmla="*/ 0 h 68760"/>
                <a:gd name="textAreaBottom" fmla="*/ 69120 h 68760"/>
              </a:gdLst>
              <a:ahLst/>
              <a:rect l="textAreaLeft" t="textAreaTop" r="textAreaRight" b="textAreaBottom"/>
              <a:pathLst>
                <a:path w="5466" h="1914">
                  <a:moveTo>
                    <a:pt x="421" y="0"/>
                  </a:moveTo>
                  <a:cubicBezTo>
                    <a:pt x="354" y="0"/>
                    <a:pt x="292" y="24"/>
                    <a:pt x="227" y="68"/>
                  </a:cubicBezTo>
                  <a:cubicBezTo>
                    <a:pt x="1" y="235"/>
                    <a:pt x="36" y="521"/>
                    <a:pt x="334" y="854"/>
                  </a:cubicBezTo>
                  <a:cubicBezTo>
                    <a:pt x="953" y="1604"/>
                    <a:pt x="1811" y="1854"/>
                    <a:pt x="2644" y="1914"/>
                  </a:cubicBezTo>
                  <a:cubicBezTo>
                    <a:pt x="3561" y="1902"/>
                    <a:pt x="4430" y="1569"/>
                    <a:pt x="5001" y="1021"/>
                  </a:cubicBezTo>
                  <a:cubicBezTo>
                    <a:pt x="5168" y="878"/>
                    <a:pt x="5299" y="700"/>
                    <a:pt x="5406" y="497"/>
                  </a:cubicBezTo>
                  <a:cubicBezTo>
                    <a:pt x="5466" y="402"/>
                    <a:pt x="5454" y="199"/>
                    <a:pt x="5382" y="128"/>
                  </a:cubicBezTo>
                  <a:cubicBezTo>
                    <a:pt x="5322" y="77"/>
                    <a:pt x="5207" y="37"/>
                    <a:pt x="5106" y="37"/>
                  </a:cubicBezTo>
                  <a:cubicBezTo>
                    <a:pt x="5068" y="37"/>
                    <a:pt x="5031" y="43"/>
                    <a:pt x="5001" y="57"/>
                  </a:cubicBezTo>
                  <a:cubicBezTo>
                    <a:pt x="4799" y="128"/>
                    <a:pt x="4632" y="283"/>
                    <a:pt x="4454" y="414"/>
                  </a:cubicBezTo>
                  <a:cubicBezTo>
                    <a:pt x="3885" y="846"/>
                    <a:pt x="3313" y="1061"/>
                    <a:pt x="2749" y="1061"/>
                  </a:cubicBezTo>
                  <a:cubicBezTo>
                    <a:pt x="2133" y="1061"/>
                    <a:pt x="1526" y="804"/>
                    <a:pt x="941" y="295"/>
                  </a:cubicBezTo>
                  <a:cubicBezTo>
                    <a:pt x="706" y="90"/>
                    <a:pt x="553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560" bIns="345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6" name="Google Shape;1549;p42"/>
            <p:cNvSpPr/>
            <p:nvPr/>
          </p:nvSpPr>
          <p:spPr>
            <a:xfrm>
              <a:off x="1064520" y="3151800"/>
              <a:ext cx="29160" cy="3312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822" h="932">
                  <a:moveTo>
                    <a:pt x="358" y="1"/>
                  </a:moveTo>
                  <a:cubicBezTo>
                    <a:pt x="155" y="13"/>
                    <a:pt x="0" y="239"/>
                    <a:pt x="0" y="501"/>
                  </a:cubicBezTo>
                  <a:cubicBezTo>
                    <a:pt x="34" y="758"/>
                    <a:pt x="194" y="932"/>
                    <a:pt x="391" y="932"/>
                  </a:cubicBezTo>
                  <a:cubicBezTo>
                    <a:pt x="404" y="932"/>
                    <a:pt x="416" y="931"/>
                    <a:pt x="429" y="930"/>
                  </a:cubicBezTo>
                  <a:cubicBezTo>
                    <a:pt x="632" y="918"/>
                    <a:pt x="810" y="715"/>
                    <a:pt x="810" y="513"/>
                  </a:cubicBezTo>
                  <a:cubicBezTo>
                    <a:pt x="822" y="251"/>
                    <a:pt x="584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" name="Google Shape;1550;p42"/>
            <p:cNvSpPr/>
            <p:nvPr/>
          </p:nvSpPr>
          <p:spPr>
            <a:xfrm>
              <a:off x="1315080" y="3151800"/>
              <a:ext cx="31320" cy="327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882" h="915">
                  <a:moveTo>
                    <a:pt x="467" y="1"/>
                  </a:moveTo>
                  <a:cubicBezTo>
                    <a:pt x="249" y="1"/>
                    <a:pt x="46" y="182"/>
                    <a:pt x="25" y="433"/>
                  </a:cubicBezTo>
                  <a:cubicBezTo>
                    <a:pt x="1" y="672"/>
                    <a:pt x="167" y="874"/>
                    <a:pt x="370" y="910"/>
                  </a:cubicBezTo>
                  <a:cubicBezTo>
                    <a:pt x="390" y="913"/>
                    <a:pt x="410" y="914"/>
                    <a:pt x="430" y="914"/>
                  </a:cubicBezTo>
                  <a:cubicBezTo>
                    <a:pt x="655" y="914"/>
                    <a:pt x="847" y="734"/>
                    <a:pt x="858" y="493"/>
                  </a:cubicBezTo>
                  <a:cubicBezTo>
                    <a:pt x="882" y="255"/>
                    <a:pt x="727" y="64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8" name="Google Shape;1551;p42"/>
          <p:cNvGrpSpPr/>
          <p:nvPr/>
        </p:nvGrpSpPr>
        <p:grpSpPr>
          <a:xfrm>
            <a:off x="627840" y="4496400"/>
            <a:ext cx="351360" cy="313200"/>
            <a:chOff x="627840" y="4496400"/>
            <a:chExt cx="351360" cy="313200"/>
          </a:xfrm>
        </p:grpSpPr>
        <p:sp>
          <p:nvSpPr>
            <p:cNvPr id="369" name="Google Shape;1552;p42"/>
            <p:cNvSpPr/>
            <p:nvPr/>
          </p:nvSpPr>
          <p:spPr>
            <a:xfrm>
              <a:off x="627840" y="4496400"/>
              <a:ext cx="351360" cy="31320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13200"/>
                <a:gd name="textAreaBottom" fmla="*/ 313560 h 313200"/>
              </a:gdLst>
              <a:ahLst/>
              <a:rect l="textAreaLeft" t="textAreaTop" r="textAreaRight" b="textAreaBottom"/>
              <a:pathLst>
                <a:path w="10121" h="9022">
                  <a:moveTo>
                    <a:pt x="2638" y="761"/>
                  </a:moveTo>
                  <a:cubicBezTo>
                    <a:pt x="3244" y="761"/>
                    <a:pt x="3761" y="1061"/>
                    <a:pt x="4156" y="1574"/>
                  </a:cubicBezTo>
                  <a:cubicBezTo>
                    <a:pt x="4334" y="1788"/>
                    <a:pt x="4430" y="2062"/>
                    <a:pt x="4573" y="2312"/>
                  </a:cubicBezTo>
                  <a:cubicBezTo>
                    <a:pt x="4620" y="2419"/>
                    <a:pt x="4644" y="2550"/>
                    <a:pt x="4704" y="2669"/>
                  </a:cubicBezTo>
                  <a:cubicBezTo>
                    <a:pt x="4797" y="2850"/>
                    <a:pt x="4913" y="2943"/>
                    <a:pt x="5048" y="2943"/>
                  </a:cubicBezTo>
                  <a:cubicBezTo>
                    <a:pt x="5136" y="2943"/>
                    <a:pt x="5232" y="2904"/>
                    <a:pt x="5335" y="2824"/>
                  </a:cubicBezTo>
                  <a:cubicBezTo>
                    <a:pt x="5525" y="2657"/>
                    <a:pt x="5704" y="2467"/>
                    <a:pt x="5906" y="2312"/>
                  </a:cubicBezTo>
                  <a:cubicBezTo>
                    <a:pt x="6382" y="1968"/>
                    <a:pt x="6880" y="1770"/>
                    <a:pt x="7417" y="1770"/>
                  </a:cubicBezTo>
                  <a:cubicBezTo>
                    <a:pt x="7659" y="1770"/>
                    <a:pt x="7909" y="1810"/>
                    <a:pt x="8168" y="1895"/>
                  </a:cubicBezTo>
                  <a:cubicBezTo>
                    <a:pt x="8835" y="2122"/>
                    <a:pt x="9121" y="2538"/>
                    <a:pt x="9097" y="3241"/>
                  </a:cubicBezTo>
                  <a:cubicBezTo>
                    <a:pt x="9073" y="3753"/>
                    <a:pt x="8883" y="4205"/>
                    <a:pt x="8537" y="4574"/>
                  </a:cubicBezTo>
                  <a:cubicBezTo>
                    <a:pt x="8025" y="5146"/>
                    <a:pt x="7502" y="5741"/>
                    <a:pt x="6918" y="6241"/>
                  </a:cubicBezTo>
                  <a:cubicBezTo>
                    <a:pt x="6192" y="6848"/>
                    <a:pt x="5406" y="7384"/>
                    <a:pt x="4632" y="7956"/>
                  </a:cubicBezTo>
                  <a:cubicBezTo>
                    <a:pt x="4418" y="8087"/>
                    <a:pt x="4180" y="8182"/>
                    <a:pt x="3918" y="8313"/>
                  </a:cubicBezTo>
                  <a:cubicBezTo>
                    <a:pt x="2906" y="7241"/>
                    <a:pt x="1882" y="6253"/>
                    <a:pt x="1286" y="4943"/>
                  </a:cubicBezTo>
                  <a:cubicBezTo>
                    <a:pt x="882" y="4086"/>
                    <a:pt x="632" y="3193"/>
                    <a:pt x="894" y="2241"/>
                  </a:cubicBezTo>
                  <a:cubicBezTo>
                    <a:pt x="1096" y="1526"/>
                    <a:pt x="1477" y="943"/>
                    <a:pt x="2251" y="800"/>
                  </a:cubicBezTo>
                  <a:cubicBezTo>
                    <a:pt x="2384" y="774"/>
                    <a:pt x="2513" y="761"/>
                    <a:pt x="2638" y="761"/>
                  </a:cubicBezTo>
                  <a:close/>
                  <a:moveTo>
                    <a:pt x="2568" y="0"/>
                  </a:moveTo>
                  <a:cubicBezTo>
                    <a:pt x="1726" y="0"/>
                    <a:pt x="954" y="457"/>
                    <a:pt x="489" y="1276"/>
                  </a:cubicBezTo>
                  <a:cubicBezTo>
                    <a:pt x="394" y="1479"/>
                    <a:pt x="298" y="1693"/>
                    <a:pt x="227" y="1907"/>
                  </a:cubicBezTo>
                  <a:cubicBezTo>
                    <a:pt x="13" y="2562"/>
                    <a:pt x="1" y="3241"/>
                    <a:pt x="167" y="3908"/>
                  </a:cubicBezTo>
                  <a:cubicBezTo>
                    <a:pt x="644" y="5932"/>
                    <a:pt x="1918" y="7432"/>
                    <a:pt x="3453" y="8753"/>
                  </a:cubicBezTo>
                  <a:cubicBezTo>
                    <a:pt x="3648" y="8936"/>
                    <a:pt x="3844" y="9022"/>
                    <a:pt x="4046" y="9022"/>
                  </a:cubicBezTo>
                  <a:cubicBezTo>
                    <a:pt x="4215" y="9022"/>
                    <a:pt x="4389" y="8962"/>
                    <a:pt x="4573" y="8849"/>
                  </a:cubicBezTo>
                  <a:cubicBezTo>
                    <a:pt x="6144" y="7896"/>
                    <a:pt x="7597" y="6765"/>
                    <a:pt x="8811" y="5384"/>
                  </a:cubicBezTo>
                  <a:cubicBezTo>
                    <a:pt x="9168" y="4979"/>
                    <a:pt x="9466" y="4515"/>
                    <a:pt x="9645" y="3991"/>
                  </a:cubicBezTo>
                  <a:cubicBezTo>
                    <a:pt x="10121" y="2586"/>
                    <a:pt x="9466" y="1419"/>
                    <a:pt x="8025" y="1133"/>
                  </a:cubicBezTo>
                  <a:cubicBezTo>
                    <a:pt x="7823" y="1092"/>
                    <a:pt x="7623" y="1072"/>
                    <a:pt x="7426" y="1072"/>
                  </a:cubicBezTo>
                  <a:cubicBezTo>
                    <a:pt x="6881" y="1072"/>
                    <a:pt x="6357" y="1226"/>
                    <a:pt x="5858" y="1514"/>
                  </a:cubicBezTo>
                  <a:cubicBezTo>
                    <a:pt x="5656" y="1610"/>
                    <a:pt x="5466" y="1729"/>
                    <a:pt x="5239" y="1872"/>
                  </a:cubicBezTo>
                  <a:cubicBezTo>
                    <a:pt x="5096" y="1645"/>
                    <a:pt x="4977" y="1455"/>
                    <a:pt x="4858" y="1253"/>
                  </a:cubicBezTo>
                  <a:cubicBezTo>
                    <a:pt x="4513" y="776"/>
                    <a:pt x="4084" y="419"/>
                    <a:pt x="3549" y="205"/>
                  </a:cubicBezTo>
                  <a:cubicBezTo>
                    <a:pt x="3220" y="67"/>
                    <a:pt x="2889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0" name="Google Shape;1553;p42"/>
            <p:cNvSpPr/>
            <p:nvPr/>
          </p:nvSpPr>
          <p:spPr>
            <a:xfrm>
              <a:off x="649800" y="4522680"/>
              <a:ext cx="294480" cy="262080"/>
            </a:xfrm>
            <a:custGeom>
              <a:avLst/>
              <a:gdLst>
                <a:gd name="textAreaLeft" fmla="*/ 0 w 294480"/>
                <a:gd name="textAreaRight" fmla="*/ 294840 w 294480"/>
                <a:gd name="textAreaTop" fmla="*/ 0 h 262080"/>
                <a:gd name="textAreaBottom" fmla="*/ 262440 h 262080"/>
              </a:gdLst>
              <a:ahLst/>
              <a:rect l="textAreaLeft" t="textAreaTop" r="textAreaRight" b="textAreaBottom"/>
              <a:pathLst>
                <a:path w="8490" h="7553">
                  <a:moveTo>
                    <a:pt x="2007" y="1"/>
                  </a:moveTo>
                  <a:cubicBezTo>
                    <a:pt x="1882" y="1"/>
                    <a:pt x="1753" y="14"/>
                    <a:pt x="1620" y="40"/>
                  </a:cubicBezTo>
                  <a:cubicBezTo>
                    <a:pt x="846" y="183"/>
                    <a:pt x="465" y="766"/>
                    <a:pt x="263" y="1481"/>
                  </a:cubicBezTo>
                  <a:cubicBezTo>
                    <a:pt x="1" y="2433"/>
                    <a:pt x="251" y="3326"/>
                    <a:pt x="655" y="4183"/>
                  </a:cubicBezTo>
                  <a:cubicBezTo>
                    <a:pt x="1251" y="5493"/>
                    <a:pt x="2275" y="6481"/>
                    <a:pt x="3287" y="7553"/>
                  </a:cubicBezTo>
                  <a:cubicBezTo>
                    <a:pt x="3549" y="7422"/>
                    <a:pt x="3787" y="7327"/>
                    <a:pt x="4001" y="7196"/>
                  </a:cubicBezTo>
                  <a:cubicBezTo>
                    <a:pt x="4775" y="6624"/>
                    <a:pt x="5561" y="6088"/>
                    <a:pt x="6287" y="5481"/>
                  </a:cubicBezTo>
                  <a:cubicBezTo>
                    <a:pt x="6871" y="4981"/>
                    <a:pt x="7394" y="4386"/>
                    <a:pt x="7906" y="3814"/>
                  </a:cubicBezTo>
                  <a:cubicBezTo>
                    <a:pt x="8252" y="3445"/>
                    <a:pt x="8442" y="2993"/>
                    <a:pt x="8466" y="2481"/>
                  </a:cubicBezTo>
                  <a:cubicBezTo>
                    <a:pt x="8490" y="1778"/>
                    <a:pt x="8204" y="1362"/>
                    <a:pt x="7537" y="1135"/>
                  </a:cubicBezTo>
                  <a:cubicBezTo>
                    <a:pt x="7278" y="1050"/>
                    <a:pt x="7028" y="1010"/>
                    <a:pt x="6786" y="1010"/>
                  </a:cubicBezTo>
                  <a:cubicBezTo>
                    <a:pt x="6249" y="1010"/>
                    <a:pt x="5751" y="1208"/>
                    <a:pt x="5275" y="1552"/>
                  </a:cubicBezTo>
                  <a:cubicBezTo>
                    <a:pt x="5073" y="1707"/>
                    <a:pt x="4894" y="1897"/>
                    <a:pt x="4704" y="2064"/>
                  </a:cubicBezTo>
                  <a:cubicBezTo>
                    <a:pt x="4601" y="2144"/>
                    <a:pt x="4505" y="2183"/>
                    <a:pt x="4417" y="2183"/>
                  </a:cubicBezTo>
                  <a:cubicBezTo>
                    <a:pt x="4282" y="2183"/>
                    <a:pt x="4166" y="2090"/>
                    <a:pt x="4073" y="1909"/>
                  </a:cubicBezTo>
                  <a:cubicBezTo>
                    <a:pt x="4013" y="1790"/>
                    <a:pt x="3989" y="1659"/>
                    <a:pt x="3942" y="1552"/>
                  </a:cubicBezTo>
                  <a:cubicBezTo>
                    <a:pt x="3799" y="1302"/>
                    <a:pt x="3703" y="1028"/>
                    <a:pt x="3525" y="814"/>
                  </a:cubicBezTo>
                  <a:cubicBezTo>
                    <a:pt x="3130" y="301"/>
                    <a:pt x="2613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71" name="Google Shape;1554;p42"/>
          <p:cNvGrpSpPr/>
          <p:nvPr/>
        </p:nvGrpSpPr>
        <p:grpSpPr>
          <a:xfrm>
            <a:off x="7770240" y="4299480"/>
            <a:ext cx="657720" cy="706680"/>
            <a:chOff x="7770240" y="4299480"/>
            <a:chExt cx="657720" cy="706680"/>
          </a:xfrm>
        </p:grpSpPr>
        <p:sp>
          <p:nvSpPr>
            <p:cNvPr id="372" name="Google Shape;1555;p42"/>
            <p:cNvSpPr/>
            <p:nvPr/>
          </p:nvSpPr>
          <p:spPr>
            <a:xfrm>
              <a:off x="7770240" y="4299480"/>
              <a:ext cx="657720" cy="706680"/>
            </a:xfrm>
            <a:custGeom>
              <a:avLst/>
              <a:gdLst>
                <a:gd name="textAreaLeft" fmla="*/ 0 w 657720"/>
                <a:gd name="textAreaRight" fmla="*/ 658080 w 657720"/>
                <a:gd name="textAreaTop" fmla="*/ 0 h 706680"/>
                <a:gd name="textAreaBottom" fmla="*/ 707040 h 706680"/>
              </a:gdLst>
              <a:ahLst/>
              <a:rect l="textAreaLeft" t="textAreaTop" r="textAreaRight" b="textAreaBottom"/>
              <a:pathLst>
                <a:path w="17527" h="18833">
                  <a:moveTo>
                    <a:pt x="12221" y="799"/>
                  </a:moveTo>
                  <a:cubicBezTo>
                    <a:pt x="12525" y="799"/>
                    <a:pt x="12716" y="994"/>
                    <a:pt x="12776" y="1407"/>
                  </a:cubicBezTo>
                  <a:cubicBezTo>
                    <a:pt x="12812" y="1586"/>
                    <a:pt x="12824" y="1764"/>
                    <a:pt x="12824" y="1943"/>
                  </a:cubicBezTo>
                  <a:cubicBezTo>
                    <a:pt x="12848" y="2931"/>
                    <a:pt x="12871" y="3908"/>
                    <a:pt x="12919" y="4896"/>
                  </a:cubicBezTo>
                  <a:cubicBezTo>
                    <a:pt x="12931" y="5396"/>
                    <a:pt x="13002" y="5920"/>
                    <a:pt x="13098" y="6420"/>
                  </a:cubicBezTo>
                  <a:cubicBezTo>
                    <a:pt x="13169" y="6955"/>
                    <a:pt x="13431" y="7396"/>
                    <a:pt x="13848" y="7729"/>
                  </a:cubicBezTo>
                  <a:cubicBezTo>
                    <a:pt x="14205" y="8015"/>
                    <a:pt x="14574" y="8301"/>
                    <a:pt x="14931" y="8599"/>
                  </a:cubicBezTo>
                  <a:cubicBezTo>
                    <a:pt x="15348" y="8956"/>
                    <a:pt x="15753" y="9313"/>
                    <a:pt x="16122" y="9718"/>
                  </a:cubicBezTo>
                  <a:cubicBezTo>
                    <a:pt x="16455" y="10051"/>
                    <a:pt x="16705" y="10444"/>
                    <a:pt x="16705" y="11004"/>
                  </a:cubicBezTo>
                  <a:cubicBezTo>
                    <a:pt x="16407" y="11301"/>
                    <a:pt x="16050" y="11397"/>
                    <a:pt x="15729" y="11468"/>
                  </a:cubicBezTo>
                  <a:cubicBezTo>
                    <a:pt x="15122" y="11587"/>
                    <a:pt x="14502" y="11658"/>
                    <a:pt x="13895" y="11766"/>
                  </a:cubicBezTo>
                  <a:cubicBezTo>
                    <a:pt x="13740" y="11789"/>
                    <a:pt x="13586" y="11813"/>
                    <a:pt x="13431" y="11837"/>
                  </a:cubicBezTo>
                  <a:cubicBezTo>
                    <a:pt x="13014" y="11932"/>
                    <a:pt x="12740" y="12194"/>
                    <a:pt x="12657" y="12611"/>
                  </a:cubicBezTo>
                  <a:cubicBezTo>
                    <a:pt x="12586" y="13075"/>
                    <a:pt x="12526" y="13540"/>
                    <a:pt x="12502" y="14004"/>
                  </a:cubicBezTo>
                  <a:cubicBezTo>
                    <a:pt x="12419" y="14909"/>
                    <a:pt x="12395" y="15814"/>
                    <a:pt x="12300" y="16707"/>
                  </a:cubicBezTo>
                  <a:cubicBezTo>
                    <a:pt x="12264" y="17183"/>
                    <a:pt x="12205" y="17671"/>
                    <a:pt x="11812" y="18076"/>
                  </a:cubicBezTo>
                  <a:cubicBezTo>
                    <a:pt x="11781" y="18079"/>
                    <a:pt x="11750" y="18080"/>
                    <a:pt x="11720" y="18080"/>
                  </a:cubicBezTo>
                  <a:cubicBezTo>
                    <a:pt x="11379" y="18080"/>
                    <a:pt x="11090" y="17899"/>
                    <a:pt x="10871" y="17647"/>
                  </a:cubicBezTo>
                  <a:cubicBezTo>
                    <a:pt x="10514" y="17231"/>
                    <a:pt x="10181" y="16790"/>
                    <a:pt x="9859" y="16361"/>
                  </a:cubicBezTo>
                  <a:cubicBezTo>
                    <a:pt x="9466" y="15802"/>
                    <a:pt x="9073" y="15218"/>
                    <a:pt x="8668" y="14647"/>
                  </a:cubicBezTo>
                  <a:cubicBezTo>
                    <a:pt x="8514" y="14433"/>
                    <a:pt x="8335" y="14206"/>
                    <a:pt x="8133" y="14004"/>
                  </a:cubicBezTo>
                  <a:cubicBezTo>
                    <a:pt x="7811" y="13623"/>
                    <a:pt x="7406" y="13480"/>
                    <a:pt x="6906" y="13480"/>
                  </a:cubicBezTo>
                  <a:cubicBezTo>
                    <a:pt x="5990" y="13480"/>
                    <a:pt x="5120" y="13718"/>
                    <a:pt x="4227" y="13861"/>
                  </a:cubicBezTo>
                  <a:cubicBezTo>
                    <a:pt x="3608" y="13968"/>
                    <a:pt x="3001" y="14099"/>
                    <a:pt x="2394" y="14194"/>
                  </a:cubicBezTo>
                  <a:cubicBezTo>
                    <a:pt x="2285" y="14212"/>
                    <a:pt x="2171" y="14220"/>
                    <a:pt x="2055" y="14220"/>
                  </a:cubicBezTo>
                  <a:cubicBezTo>
                    <a:pt x="1856" y="14220"/>
                    <a:pt x="1654" y="14196"/>
                    <a:pt x="1465" y="14159"/>
                  </a:cubicBezTo>
                  <a:cubicBezTo>
                    <a:pt x="1048" y="14087"/>
                    <a:pt x="917" y="13837"/>
                    <a:pt x="1037" y="13421"/>
                  </a:cubicBezTo>
                  <a:cubicBezTo>
                    <a:pt x="1108" y="13171"/>
                    <a:pt x="1227" y="12932"/>
                    <a:pt x="1370" y="12718"/>
                  </a:cubicBezTo>
                  <a:cubicBezTo>
                    <a:pt x="1644" y="12301"/>
                    <a:pt x="1965" y="11885"/>
                    <a:pt x="2275" y="11468"/>
                  </a:cubicBezTo>
                  <a:cubicBezTo>
                    <a:pt x="2834" y="10694"/>
                    <a:pt x="3394" y="9920"/>
                    <a:pt x="3989" y="9158"/>
                  </a:cubicBezTo>
                  <a:cubicBezTo>
                    <a:pt x="4489" y="8503"/>
                    <a:pt x="4489" y="7848"/>
                    <a:pt x="4180" y="7122"/>
                  </a:cubicBezTo>
                  <a:cubicBezTo>
                    <a:pt x="3870" y="6384"/>
                    <a:pt x="3596" y="5634"/>
                    <a:pt x="3334" y="4872"/>
                  </a:cubicBezTo>
                  <a:cubicBezTo>
                    <a:pt x="3275" y="4681"/>
                    <a:pt x="3239" y="4479"/>
                    <a:pt x="3227" y="4265"/>
                  </a:cubicBezTo>
                  <a:cubicBezTo>
                    <a:pt x="3192" y="3646"/>
                    <a:pt x="3358" y="3467"/>
                    <a:pt x="3965" y="3467"/>
                  </a:cubicBezTo>
                  <a:cubicBezTo>
                    <a:pt x="4180" y="3467"/>
                    <a:pt x="4382" y="3479"/>
                    <a:pt x="4585" y="3527"/>
                  </a:cubicBezTo>
                  <a:cubicBezTo>
                    <a:pt x="5013" y="3622"/>
                    <a:pt x="5430" y="3729"/>
                    <a:pt x="5859" y="3836"/>
                  </a:cubicBezTo>
                  <a:cubicBezTo>
                    <a:pt x="6204" y="3919"/>
                    <a:pt x="6561" y="4015"/>
                    <a:pt x="6894" y="4122"/>
                  </a:cubicBezTo>
                  <a:cubicBezTo>
                    <a:pt x="7104" y="4189"/>
                    <a:pt x="7301" y="4221"/>
                    <a:pt x="7487" y="4221"/>
                  </a:cubicBezTo>
                  <a:cubicBezTo>
                    <a:pt x="7998" y="4221"/>
                    <a:pt x="8424" y="3974"/>
                    <a:pt x="8799" y="3503"/>
                  </a:cubicBezTo>
                  <a:cubicBezTo>
                    <a:pt x="9311" y="2895"/>
                    <a:pt x="9895" y="2324"/>
                    <a:pt x="10466" y="1776"/>
                  </a:cubicBezTo>
                  <a:cubicBezTo>
                    <a:pt x="10728" y="1526"/>
                    <a:pt x="11050" y="1348"/>
                    <a:pt x="11347" y="1133"/>
                  </a:cubicBezTo>
                  <a:cubicBezTo>
                    <a:pt x="11502" y="1038"/>
                    <a:pt x="11669" y="943"/>
                    <a:pt x="11824" y="883"/>
                  </a:cubicBezTo>
                  <a:cubicBezTo>
                    <a:pt x="11972" y="827"/>
                    <a:pt x="12105" y="799"/>
                    <a:pt x="12221" y="799"/>
                  </a:cubicBezTo>
                  <a:close/>
                  <a:moveTo>
                    <a:pt x="12280" y="1"/>
                  </a:moveTo>
                  <a:cubicBezTo>
                    <a:pt x="12068" y="1"/>
                    <a:pt x="11832" y="53"/>
                    <a:pt x="11574" y="157"/>
                  </a:cubicBezTo>
                  <a:cubicBezTo>
                    <a:pt x="11324" y="264"/>
                    <a:pt x="11050" y="395"/>
                    <a:pt x="10835" y="562"/>
                  </a:cubicBezTo>
                  <a:cubicBezTo>
                    <a:pt x="10395" y="871"/>
                    <a:pt x="9954" y="1205"/>
                    <a:pt x="9561" y="1574"/>
                  </a:cubicBezTo>
                  <a:cubicBezTo>
                    <a:pt x="9073" y="2062"/>
                    <a:pt x="8609" y="2586"/>
                    <a:pt x="8168" y="3122"/>
                  </a:cubicBezTo>
                  <a:cubicBezTo>
                    <a:pt x="7962" y="3355"/>
                    <a:pt x="7756" y="3487"/>
                    <a:pt x="7494" y="3487"/>
                  </a:cubicBezTo>
                  <a:cubicBezTo>
                    <a:pt x="7408" y="3487"/>
                    <a:pt x="7316" y="3473"/>
                    <a:pt x="7216" y="3443"/>
                  </a:cubicBezTo>
                  <a:cubicBezTo>
                    <a:pt x="6704" y="3300"/>
                    <a:pt x="6216" y="3169"/>
                    <a:pt x="5716" y="3050"/>
                  </a:cubicBezTo>
                  <a:cubicBezTo>
                    <a:pt x="5132" y="2907"/>
                    <a:pt x="4549" y="2788"/>
                    <a:pt x="4168" y="2705"/>
                  </a:cubicBezTo>
                  <a:cubicBezTo>
                    <a:pt x="4152" y="2705"/>
                    <a:pt x="4135" y="2705"/>
                    <a:pt x="4119" y="2705"/>
                  </a:cubicBezTo>
                  <a:cubicBezTo>
                    <a:pt x="3246" y="2705"/>
                    <a:pt x="2477" y="3022"/>
                    <a:pt x="2477" y="4062"/>
                  </a:cubicBezTo>
                  <a:cubicBezTo>
                    <a:pt x="2501" y="4419"/>
                    <a:pt x="2501" y="4789"/>
                    <a:pt x="2596" y="5134"/>
                  </a:cubicBezTo>
                  <a:cubicBezTo>
                    <a:pt x="2834" y="5884"/>
                    <a:pt x="3108" y="6646"/>
                    <a:pt x="3430" y="7372"/>
                  </a:cubicBezTo>
                  <a:cubicBezTo>
                    <a:pt x="3644" y="7872"/>
                    <a:pt x="3644" y="8289"/>
                    <a:pt x="3358" y="8706"/>
                  </a:cubicBezTo>
                  <a:cubicBezTo>
                    <a:pt x="3108" y="9087"/>
                    <a:pt x="2858" y="9480"/>
                    <a:pt x="2572" y="9849"/>
                  </a:cubicBezTo>
                  <a:cubicBezTo>
                    <a:pt x="2049" y="10551"/>
                    <a:pt x="1489" y="11230"/>
                    <a:pt x="977" y="11944"/>
                  </a:cubicBezTo>
                  <a:cubicBezTo>
                    <a:pt x="727" y="12337"/>
                    <a:pt x="501" y="12754"/>
                    <a:pt x="334" y="13182"/>
                  </a:cubicBezTo>
                  <a:cubicBezTo>
                    <a:pt x="1" y="14075"/>
                    <a:pt x="632" y="14778"/>
                    <a:pt x="1322" y="14861"/>
                  </a:cubicBezTo>
                  <a:cubicBezTo>
                    <a:pt x="1567" y="14886"/>
                    <a:pt x="1815" y="14902"/>
                    <a:pt x="2060" y="14902"/>
                  </a:cubicBezTo>
                  <a:cubicBezTo>
                    <a:pt x="2279" y="14902"/>
                    <a:pt x="2495" y="14889"/>
                    <a:pt x="2703" y="14861"/>
                  </a:cubicBezTo>
                  <a:cubicBezTo>
                    <a:pt x="3465" y="14754"/>
                    <a:pt x="4227" y="14564"/>
                    <a:pt x="4977" y="14421"/>
                  </a:cubicBezTo>
                  <a:cubicBezTo>
                    <a:pt x="5537" y="14314"/>
                    <a:pt x="6097" y="14242"/>
                    <a:pt x="6668" y="14147"/>
                  </a:cubicBezTo>
                  <a:cubicBezTo>
                    <a:pt x="6728" y="14138"/>
                    <a:pt x="6787" y="14134"/>
                    <a:pt x="6843" y="14134"/>
                  </a:cubicBezTo>
                  <a:cubicBezTo>
                    <a:pt x="7186" y="14134"/>
                    <a:pt x="7455" y="14289"/>
                    <a:pt x="7680" y="14575"/>
                  </a:cubicBezTo>
                  <a:cubicBezTo>
                    <a:pt x="8014" y="15040"/>
                    <a:pt x="8359" y="15504"/>
                    <a:pt x="8692" y="15969"/>
                  </a:cubicBezTo>
                  <a:cubicBezTo>
                    <a:pt x="9121" y="16540"/>
                    <a:pt x="9538" y="17135"/>
                    <a:pt x="9966" y="17719"/>
                  </a:cubicBezTo>
                  <a:cubicBezTo>
                    <a:pt x="10311" y="18147"/>
                    <a:pt x="10740" y="18481"/>
                    <a:pt x="11252" y="18707"/>
                  </a:cubicBezTo>
                  <a:cubicBezTo>
                    <a:pt x="11446" y="18791"/>
                    <a:pt x="11625" y="18833"/>
                    <a:pt x="11789" y="18833"/>
                  </a:cubicBezTo>
                  <a:cubicBezTo>
                    <a:pt x="12139" y="18833"/>
                    <a:pt x="12419" y="18640"/>
                    <a:pt x="12621" y="18243"/>
                  </a:cubicBezTo>
                  <a:cubicBezTo>
                    <a:pt x="12800" y="17897"/>
                    <a:pt x="12919" y="17516"/>
                    <a:pt x="12978" y="17135"/>
                  </a:cubicBezTo>
                  <a:cubicBezTo>
                    <a:pt x="13062" y="16457"/>
                    <a:pt x="13109" y="15754"/>
                    <a:pt x="13157" y="15052"/>
                  </a:cubicBezTo>
                  <a:cubicBezTo>
                    <a:pt x="13193" y="14385"/>
                    <a:pt x="13229" y="13718"/>
                    <a:pt x="13288" y="13051"/>
                  </a:cubicBezTo>
                  <a:cubicBezTo>
                    <a:pt x="13336" y="12647"/>
                    <a:pt x="13419" y="12551"/>
                    <a:pt x="13812" y="12492"/>
                  </a:cubicBezTo>
                  <a:cubicBezTo>
                    <a:pt x="14264" y="12432"/>
                    <a:pt x="14729" y="12409"/>
                    <a:pt x="15193" y="12313"/>
                  </a:cubicBezTo>
                  <a:cubicBezTo>
                    <a:pt x="15681" y="12230"/>
                    <a:pt x="16157" y="12111"/>
                    <a:pt x="16622" y="11956"/>
                  </a:cubicBezTo>
                  <a:cubicBezTo>
                    <a:pt x="17241" y="11742"/>
                    <a:pt x="17527" y="11266"/>
                    <a:pt x="17348" y="10456"/>
                  </a:cubicBezTo>
                  <a:cubicBezTo>
                    <a:pt x="17241" y="10015"/>
                    <a:pt x="17039" y="9611"/>
                    <a:pt x="16741" y="9301"/>
                  </a:cubicBezTo>
                  <a:cubicBezTo>
                    <a:pt x="16312" y="8849"/>
                    <a:pt x="15848" y="8432"/>
                    <a:pt x="15384" y="8015"/>
                  </a:cubicBezTo>
                  <a:cubicBezTo>
                    <a:pt x="15098" y="7753"/>
                    <a:pt x="14776" y="7539"/>
                    <a:pt x="14467" y="7301"/>
                  </a:cubicBezTo>
                  <a:cubicBezTo>
                    <a:pt x="14026" y="6979"/>
                    <a:pt x="13752" y="6574"/>
                    <a:pt x="13717" y="6003"/>
                  </a:cubicBezTo>
                  <a:cubicBezTo>
                    <a:pt x="13693" y="5622"/>
                    <a:pt x="13633" y="5229"/>
                    <a:pt x="13610" y="4848"/>
                  </a:cubicBezTo>
                  <a:cubicBezTo>
                    <a:pt x="13598" y="4098"/>
                    <a:pt x="13610" y="3348"/>
                    <a:pt x="13586" y="2598"/>
                  </a:cubicBezTo>
                  <a:cubicBezTo>
                    <a:pt x="13550" y="2098"/>
                    <a:pt x="13490" y="1574"/>
                    <a:pt x="13395" y="1062"/>
                  </a:cubicBezTo>
                  <a:cubicBezTo>
                    <a:pt x="13231" y="362"/>
                    <a:pt x="12841" y="1"/>
                    <a:pt x="122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3" name="Google Shape;1556;p42"/>
            <p:cNvSpPr/>
            <p:nvPr/>
          </p:nvSpPr>
          <p:spPr>
            <a:xfrm>
              <a:off x="7804800" y="4329720"/>
              <a:ext cx="592560" cy="648720"/>
            </a:xfrm>
            <a:custGeom>
              <a:avLst/>
              <a:gdLst>
                <a:gd name="textAreaLeft" fmla="*/ 0 w 592560"/>
                <a:gd name="textAreaRight" fmla="*/ 592920 w 592560"/>
                <a:gd name="textAreaTop" fmla="*/ 0 h 648720"/>
                <a:gd name="textAreaBottom" fmla="*/ 649080 h 648720"/>
              </a:gdLst>
              <a:ahLst/>
              <a:rect l="textAreaLeft" t="textAreaTop" r="textAreaRight" b="textAreaBottom"/>
              <a:pathLst>
                <a:path w="15789" h="17283">
                  <a:moveTo>
                    <a:pt x="11304" y="1"/>
                  </a:moveTo>
                  <a:cubicBezTo>
                    <a:pt x="11188" y="1"/>
                    <a:pt x="11055" y="29"/>
                    <a:pt x="10907" y="85"/>
                  </a:cubicBezTo>
                  <a:cubicBezTo>
                    <a:pt x="10752" y="145"/>
                    <a:pt x="10585" y="240"/>
                    <a:pt x="10430" y="335"/>
                  </a:cubicBezTo>
                  <a:cubicBezTo>
                    <a:pt x="10133" y="550"/>
                    <a:pt x="9811" y="728"/>
                    <a:pt x="9549" y="978"/>
                  </a:cubicBezTo>
                  <a:cubicBezTo>
                    <a:pt x="8978" y="1526"/>
                    <a:pt x="8394" y="2097"/>
                    <a:pt x="7882" y="2705"/>
                  </a:cubicBezTo>
                  <a:cubicBezTo>
                    <a:pt x="7507" y="3176"/>
                    <a:pt x="7081" y="3423"/>
                    <a:pt x="6570" y="3423"/>
                  </a:cubicBezTo>
                  <a:cubicBezTo>
                    <a:pt x="6384" y="3423"/>
                    <a:pt x="6187" y="3391"/>
                    <a:pt x="5977" y="3324"/>
                  </a:cubicBezTo>
                  <a:cubicBezTo>
                    <a:pt x="5644" y="3217"/>
                    <a:pt x="5287" y="3121"/>
                    <a:pt x="4942" y="3038"/>
                  </a:cubicBezTo>
                  <a:cubicBezTo>
                    <a:pt x="4513" y="2931"/>
                    <a:pt x="4096" y="2824"/>
                    <a:pt x="3668" y="2729"/>
                  </a:cubicBezTo>
                  <a:cubicBezTo>
                    <a:pt x="3465" y="2681"/>
                    <a:pt x="3263" y="2669"/>
                    <a:pt x="3048" y="2669"/>
                  </a:cubicBezTo>
                  <a:cubicBezTo>
                    <a:pt x="2441" y="2669"/>
                    <a:pt x="2275" y="2848"/>
                    <a:pt x="2310" y="3467"/>
                  </a:cubicBezTo>
                  <a:cubicBezTo>
                    <a:pt x="2322" y="3681"/>
                    <a:pt x="2358" y="3883"/>
                    <a:pt x="2417" y="4074"/>
                  </a:cubicBezTo>
                  <a:cubicBezTo>
                    <a:pt x="2679" y="4836"/>
                    <a:pt x="2953" y="5586"/>
                    <a:pt x="3263" y="6324"/>
                  </a:cubicBezTo>
                  <a:cubicBezTo>
                    <a:pt x="3572" y="7050"/>
                    <a:pt x="3572" y="7705"/>
                    <a:pt x="3072" y="8360"/>
                  </a:cubicBezTo>
                  <a:cubicBezTo>
                    <a:pt x="2477" y="9122"/>
                    <a:pt x="1917" y="9896"/>
                    <a:pt x="1358" y="10670"/>
                  </a:cubicBezTo>
                  <a:cubicBezTo>
                    <a:pt x="1048" y="11087"/>
                    <a:pt x="727" y="11503"/>
                    <a:pt x="453" y="11920"/>
                  </a:cubicBezTo>
                  <a:cubicBezTo>
                    <a:pt x="310" y="12134"/>
                    <a:pt x="191" y="12373"/>
                    <a:pt x="120" y="12623"/>
                  </a:cubicBezTo>
                  <a:cubicBezTo>
                    <a:pt x="0" y="13039"/>
                    <a:pt x="131" y="13289"/>
                    <a:pt x="548" y="13361"/>
                  </a:cubicBezTo>
                  <a:cubicBezTo>
                    <a:pt x="737" y="13398"/>
                    <a:pt x="939" y="13422"/>
                    <a:pt x="1138" y="13422"/>
                  </a:cubicBezTo>
                  <a:cubicBezTo>
                    <a:pt x="1254" y="13422"/>
                    <a:pt x="1368" y="13414"/>
                    <a:pt x="1477" y="13396"/>
                  </a:cubicBezTo>
                  <a:cubicBezTo>
                    <a:pt x="2084" y="13301"/>
                    <a:pt x="2691" y="13170"/>
                    <a:pt x="3310" y="13063"/>
                  </a:cubicBezTo>
                  <a:cubicBezTo>
                    <a:pt x="4203" y="12920"/>
                    <a:pt x="5073" y="12682"/>
                    <a:pt x="5989" y="12682"/>
                  </a:cubicBezTo>
                  <a:cubicBezTo>
                    <a:pt x="6489" y="12682"/>
                    <a:pt x="6894" y="12825"/>
                    <a:pt x="7216" y="13206"/>
                  </a:cubicBezTo>
                  <a:cubicBezTo>
                    <a:pt x="7418" y="13408"/>
                    <a:pt x="7597" y="13635"/>
                    <a:pt x="7751" y="13849"/>
                  </a:cubicBezTo>
                  <a:cubicBezTo>
                    <a:pt x="8156" y="14420"/>
                    <a:pt x="8549" y="15004"/>
                    <a:pt x="8942" y="15563"/>
                  </a:cubicBezTo>
                  <a:cubicBezTo>
                    <a:pt x="9264" y="15992"/>
                    <a:pt x="9597" y="16433"/>
                    <a:pt x="9954" y="16849"/>
                  </a:cubicBezTo>
                  <a:cubicBezTo>
                    <a:pt x="10173" y="17101"/>
                    <a:pt x="10462" y="17282"/>
                    <a:pt x="10803" y="17282"/>
                  </a:cubicBezTo>
                  <a:cubicBezTo>
                    <a:pt x="10833" y="17282"/>
                    <a:pt x="10864" y="17281"/>
                    <a:pt x="10895" y="17278"/>
                  </a:cubicBezTo>
                  <a:cubicBezTo>
                    <a:pt x="11288" y="16873"/>
                    <a:pt x="11347" y="16385"/>
                    <a:pt x="11383" y="15909"/>
                  </a:cubicBezTo>
                  <a:cubicBezTo>
                    <a:pt x="11478" y="15016"/>
                    <a:pt x="11502" y="14111"/>
                    <a:pt x="11585" y="13206"/>
                  </a:cubicBezTo>
                  <a:cubicBezTo>
                    <a:pt x="11609" y="12742"/>
                    <a:pt x="11669" y="12277"/>
                    <a:pt x="11740" y="11813"/>
                  </a:cubicBezTo>
                  <a:cubicBezTo>
                    <a:pt x="11823" y="11396"/>
                    <a:pt x="12097" y="11134"/>
                    <a:pt x="12514" y="11039"/>
                  </a:cubicBezTo>
                  <a:cubicBezTo>
                    <a:pt x="12669" y="11015"/>
                    <a:pt x="12823" y="10991"/>
                    <a:pt x="12978" y="10968"/>
                  </a:cubicBezTo>
                  <a:cubicBezTo>
                    <a:pt x="13585" y="10860"/>
                    <a:pt x="14205" y="10789"/>
                    <a:pt x="14812" y="10670"/>
                  </a:cubicBezTo>
                  <a:cubicBezTo>
                    <a:pt x="15133" y="10599"/>
                    <a:pt x="15490" y="10503"/>
                    <a:pt x="15788" y="10206"/>
                  </a:cubicBezTo>
                  <a:cubicBezTo>
                    <a:pt x="15788" y="9646"/>
                    <a:pt x="15538" y="9253"/>
                    <a:pt x="15205" y="8920"/>
                  </a:cubicBezTo>
                  <a:cubicBezTo>
                    <a:pt x="14836" y="8515"/>
                    <a:pt x="14431" y="8158"/>
                    <a:pt x="14014" y="7801"/>
                  </a:cubicBezTo>
                  <a:cubicBezTo>
                    <a:pt x="13657" y="7503"/>
                    <a:pt x="13288" y="7217"/>
                    <a:pt x="12931" y="6931"/>
                  </a:cubicBezTo>
                  <a:cubicBezTo>
                    <a:pt x="12514" y="6598"/>
                    <a:pt x="12252" y="6157"/>
                    <a:pt x="12181" y="5622"/>
                  </a:cubicBezTo>
                  <a:cubicBezTo>
                    <a:pt x="12085" y="5122"/>
                    <a:pt x="12014" y="4598"/>
                    <a:pt x="12002" y="4098"/>
                  </a:cubicBezTo>
                  <a:cubicBezTo>
                    <a:pt x="11954" y="3110"/>
                    <a:pt x="11931" y="2133"/>
                    <a:pt x="11907" y="1145"/>
                  </a:cubicBezTo>
                  <a:cubicBezTo>
                    <a:pt x="11907" y="966"/>
                    <a:pt x="11895" y="788"/>
                    <a:pt x="11859" y="609"/>
                  </a:cubicBezTo>
                  <a:cubicBezTo>
                    <a:pt x="11799" y="196"/>
                    <a:pt x="11608" y="1"/>
                    <a:pt x="1130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4" name="Google Shape;1557;p42"/>
            <p:cNvSpPr/>
            <p:nvPr/>
          </p:nvSpPr>
          <p:spPr>
            <a:xfrm>
              <a:off x="8038080" y="4641840"/>
              <a:ext cx="110160" cy="7056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2942" h="1890">
                  <a:moveTo>
                    <a:pt x="335" y="0"/>
                  </a:moveTo>
                  <a:cubicBezTo>
                    <a:pt x="290" y="0"/>
                    <a:pt x="245" y="14"/>
                    <a:pt x="203" y="44"/>
                  </a:cubicBezTo>
                  <a:cubicBezTo>
                    <a:pt x="96" y="127"/>
                    <a:pt x="1" y="306"/>
                    <a:pt x="1" y="425"/>
                  </a:cubicBezTo>
                  <a:cubicBezTo>
                    <a:pt x="1" y="604"/>
                    <a:pt x="96" y="782"/>
                    <a:pt x="179" y="925"/>
                  </a:cubicBezTo>
                  <a:cubicBezTo>
                    <a:pt x="560" y="1568"/>
                    <a:pt x="1167" y="1806"/>
                    <a:pt x="1882" y="1890"/>
                  </a:cubicBezTo>
                  <a:cubicBezTo>
                    <a:pt x="2191" y="1866"/>
                    <a:pt x="2537" y="1806"/>
                    <a:pt x="2787" y="1568"/>
                  </a:cubicBezTo>
                  <a:cubicBezTo>
                    <a:pt x="2882" y="1473"/>
                    <a:pt x="2941" y="1294"/>
                    <a:pt x="2929" y="1163"/>
                  </a:cubicBezTo>
                  <a:cubicBezTo>
                    <a:pt x="2909" y="1020"/>
                    <a:pt x="2774" y="956"/>
                    <a:pt x="2631" y="956"/>
                  </a:cubicBezTo>
                  <a:cubicBezTo>
                    <a:pt x="2607" y="956"/>
                    <a:pt x="2584" y="958"/>
                    <a:pt x="2560" y="961"/>
                  </a:cubicBezTo>
                  <a:cubicBezTo>
                    <a:pt x="2489" y="973"/>
                    <a:pt x="2417" y="997"/>
                    <a:pt x="2346" y="1020"/>
                  </a:cubicBezTo>
                  <a:cubicBezTo>
                    <a:pt x="2145" y="1065"/>
                    <a:pt x="1973" y="1089"/>
                    <a:pt x="1820" y="1089"/>
                  </a:cubicBezTo>
                  <a:cubicBezTo>
                    <a:pt x="1357" y="1089"/>
                    <a:pt x="1073" y="870"/>
                    <a:pt x="715" y="342"/>
                  </a:cubicBezTo>
                  <a:cubicBezTo>
                    <a:pt x="679" y="282"/>
                    <a:pt x="643" y="211"/>
                    <a:pt x="596" y="151"/>
                  </a:cubicBezTo>
                  <a:cubicBezTo>
                    <a:pt x="531" y="62"/>
                    <a:pt x="43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5" name="Google Shape;1558;p42"/>
            <p:cNvSpPr/>
            <p:nvPr/>
          </p:nvSpPr>
          <p:spPr>
            <a:xfrm>
              <a:off x="8035200" y="4557600"/>
              <a:ext cx="27720" cy="2700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751" h="728">
                  <a:moveTo>
                    <a:pt x="401" y="1"/>
                  </a:moveTo>
                  <a:cubicBezTo>
                    <a:pt x="226" y="1"/>
                    <a:pt x="35" y="185"/>
                    <a:pt x="12" y="370"/>
                  </a:cubicBezTo>
                  <a:cubicBezTo>
                    <a:pt x="0" y="537"/>
                    <a:pt x="179" y="716"/>
                    <a:pt x="345" y="727"/>
                  </a:cubicBezTo>
                  <a:cubicBezTo>
                    <a:pt x="351" y="728"/>
                    <a:pt x="357" y="728"/>
                    <a:pt x="363" y="728"/>
                  </a:cubicBezTo>
                  <a:cubicBezTo>
                    <a:pt x="548" y="728"/>
                    <a:pt x="739" y="543"/>
                    <a:pt x="750" y="370"/>
                  </a:cubicBezTo>
                  <a:cubicBezTo>
                    <a:pt x="750" y="204"/>
                    <a:pt x="584" y="13"/>
                    <a:pt x="417" y="1"/>
                  </a:cubicBezTo>
                  <a:cubicBezTo>
                    <a:pt x="412" y="1"/>
                    <a:pt x="406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6" name="Google Shape;1559;p42"/>
            <p:cNvSpPr/>
            <p:nvPr/>
          </p:nvSpPr>
          <p:spPr>
            <a:xfrm>
              <a:off x="8183880" y="4630680"/>
              <a:ext cx="27000" cy="2556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728" h="694">
                  <a:moveTo>
                    <a:pt x="374" y="0"/>
                  </a:moveTo>
                  <a:cubicBezTo>
                    <a:pt x="361" y="0"/>
                    <a:pt x="347" y="1"/>
                    <a:pt x="334" y="3"/>
                  </a:cubicBezTo>
                  <a:cubicBezTo>
                    <a:pt x="132" y="27"/>
                    <a:pt x="1" y="217"/>
                    <a:pt x="37" y="443"/>
                  </a:cubicBezTo>
                  <a:cubicBezTo>
                    <a:pt x="72" y="610"/>
                    <a:pt x="168" y="693"/>
                    <a:pt x="346" y="693"/>
                  </a:cubicBezTo>
                  <a:cubicBezTo>
                    <a:pt x="572" y="693"/>
                    <a:pt x="727" y="515"/>
                    <a:pt x="715" y="300"/>
                  </a:cubicBezTo>
                  <a:cubicBezTo>
                    <a:pt x="693" y="135"/>
                    <a:pt x="538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7488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5400" spc="-1" strike="noStrike">
                <a:solidFill>
                  <a:schemeClr val="dk1"/>
                </a:solidFill>
                <a:latin typeface="Calibri"/>
                <a:ea typeface="Montserrat"/>
              </a:rPr>
              <a:t>Kata Kerja Aktif Transitif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Google Shape;2257;p61" descr=""/>
          <p:cNvPicPr/>
          <p:nvPr/>
        </p:nvPicPr>
        <p:blipFill>
          <a:blip r:embed="rId1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sp>
        <p:nvSpPr>
          <p:cNvPr id="379" name="Rectangle 7"/>
          <p:cNvSpPr/>
          <p:nvPr/>
        </p:nvSpPr>
        <p:spPr>
          <a:xfrm>
            <a:off x="467640" y="1415880"/>
            <a:ext cx="813672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50000"/>
              </a:lnSpc>
              <a:buSzPct val="100017"/>
              <a:buBlip>
                <a:blip r:embed="rId2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Kata Kerja Aktif Transitif ialah segala perbuatan yang dilakukan oleh pembuatnya kepada benda lain. Benda yang kena oleh perbuatan itu dipanggil penyambut (objek).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SzPct val="100017"/>
              <a:buBlip>
                <a:blip r:embed="rId3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Ayat ini mesti ada penyambutnya (objek).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251640" y="599760"/>
            <a:ext cx="7488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5400" spc="-1" strike="noStrike">
                <a:solidFill>
                  <a:schemeClr val="dk1"/>
                </a:solidFill>
                <a:latin typeface="Calibri"/>
                <a:ea typeface="Montserrat"/>
              </a:rPr>
              <a:t>Kata Kerja Aktif Transitif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1" name="Google Shape;2257;p61" descr=""/>
          <p:cNvPicPr/>
          <p:nvPr/>
        </p:nvPicPr>
        <p:blipFill>
          <a:blip r:embed="rId1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sp>
        <p:nvSpPr>
          <p:cNvPr id="382" name="Rectangle 4"/>
          <p:cNvSpPr/>
          <p:nvPr/>
        </p:nvSpPr>
        <p:spPr>
          <a:xfrm>
            <a:off x="467640" y="1059480"/>
            <a:ext cx="763236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50000"/>
              </a:lnSpc>
              <a:buSzPct val="100017"/>
              <a:buBlip>
                <a:blip r:embed="rId2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Kata Kerja ini biasanya mempunyai imbuhan ‘me-‘ sama ada sebagai awalan atau sebahagian daripada imbuhan.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SzPct val="100017"/>
              <a:buBlip>
                <a:blip r:embed="rId3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Contohnya mengambil, mendermakan, membacakan, menduduki, mempersilakan.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SzPct val="100017"/>
              <a:buBlip>
                <a:blip r:embed="rId4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Kata Kerja Aktif Transitif menggunakan imbuhan men, men ...i, men ...kan, memper, memper...i, dan memper...kan.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7488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5400" spc="-1" strike="noStrike">
                <a:solidFill>
                  <a:schemeClr val="dk1"/>
                </a:solidFill>
                <a:latin typeface="Calibri"/>
                <a:ea typeface="Montserrat"/>
              </a:rPr>
              <a:t>Kata Kerja Aktif Transitif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Google Shape;2257;p61" descr=""/>
          <p:cNvPicPr/>
          <p:nvPr/>
        </p:nvPicPr>
        <p:blipFill>
          <a:blip r:embed="rId1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sp>
        <p:nvSpPr>
          <p:cNvPr id="385" name="Rectangle 5"/>
          <p:cNvSpPr/>
          <p:nvPr/>
        </p:nvSpPr>
        <p:spPr>
          <a:xfrm>
            <a:off x="431280" y="1197000"/>
            <a:ext cx="7632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50000"/>
              </a:lnSpc>
              <a:buSzPct val="100017"/>
              <a:buBlip>
                <a:blip r:embed="rId2"/>
              </a:buBlip>
            </a:pPr>
            <a:r>
              <a:rPr b="0" lang="en-MY" sz="2400" spc="-1" strike="noStrike">
                <a:solidFill>
                  <a:srgbClr val="000000"/>
                </a:solidFill>
                <a:latin typeface="Calibri"/>
                <a:ea typeface="Arial"/>
              </a:rPr>
              <a:t>Contoh Kata Kerja Aktif Transitif: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86" name="Table 7"/>
          <p:cNvGraphicFramePr/>
          <p:nvPr/>
        </p:nvGraphicFramePr>
        <p:xfrm>
          <a:off x="395640" y="1845000"/>
          <a:ext cx="7703640" cy="2741040"/>
        </p:xfrm>
        <a:graphic>
          <a:graphicData uri="http://schemas.openxmlformats.org/drawingml/2006/table">
            <a:tbl>
              <a:tblPr/>
              <a:tblGrid>
                <a:gridCol w="2195640"/>
                <a:gridCol w="3024000"/>
                <a:gridCol w="2483640"/>
              </a:tblGrid>
              <a:tr h="4557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Subjek (Pelaku)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Kata Kerja Aktif Transitif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Penyambut (Objek)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4269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Dia suka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membaca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buku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4269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Raisa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memukul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seekor ulat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4269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Zuhairi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menjual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kayu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4269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Ali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berjalan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ke padang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4269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Wahid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melanggar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seekor kambing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403640" y="1131480"/>
            <a:ext cx="6552360" cy="190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MY" sz="2000" spc="-1" strike="noStrike">
                <a:solidFill>
                  <a:schemeClr val="accent3"/>
                </a:solidFill>
                <a:latin typeface="Montserrat"/>
                <a:ea typeface="Montserrat"/>
              </a:rPr>
              <a:t>Memahami, mengenal pasti dan menggunakan kata nama khas mengikut konteks.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899640" y="1240200"/>
            <a:ext cx="2016000" cy="7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MY" sz="1800" spc="-1" strike="noStrike">
                <a:solidFill>
                  <a:schemeClr val="dk2"/>
                </a:solidFill>
                <a:latin typeface="Montserrat"/>
                <a:ea typeface="Montserrat"/>
              </a:rPr>
              <a:t>5.1.1 (ii)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title"/>
          </p:nvPr>
        </p:nvSpPr>
        <p:spPr>
          <a:xfrm>
            <a:off x="251640" y="6274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accent4">
                    <a:lumMod val="50000"/>
                  </a:schemeClr>
                </a:solidFill>
                <a:latin typeface="Montserrat"/>
                <a:ea typeface="Montserrat"/>
              </a:rPr>
              <a:t>Isi Kandungan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2234;p59" descr=""/>
          <p:cNvPicPr/>
          <p:nvPr/>
        </p:nvPicPr>
        <p:blipFill>
          <a:blip r:embed="rId1"/>
          <a:srcRect l="21935" t="18563" r="21935" b="18563"/>
          <a:stretch/>
        </p:blipFill>
        <p:spPr>
          <a:xfrm rot="611400">
            <a:off x="7401240" y="3213720"/>
            <a:ext cx="1742040" cy="205020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4"/>
          <p:cNvSpPr>
            <a:spLocks noGrp="1"/>
          </p:cNvSpPr>
          <p:nvPr>
            <p:ph type="title"/>
          </p:nvPr>
        </p:nvSpPr>
        <p:spPr>
          <a:xfrm>
            <a:off x="-180360" y="1203480"/>
            <a:ext cx="16592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chemeClr val="dk2"/>
                </a:solidFill>
                <a:latin typeface="Montserrat"/>
                <a:ea typeface="Montserrat"/>
              </a:rPr>
              <a:t>01.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title"/>
          </p:nvPr>
        </p:nvSpPr>
        <p:spPr>
          <a:xfrm>
            <a:off x="1475640" y="2643840"/>
            <a:ext cx="6552360" cy="190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MY" sz="2000" spc="-1" strike="noStrike">
                <a:solidFill>
                  <a:schemeClr val="accent3"/>
                </a:solidFill>
                <a:latin typeface="Montserrat"/>
                <a:ea typeface="Montserrat"/>
              </a:rPr>
              <a:t>Memahami, mengenal pasti dan menggunakan kata ganti nama mengikut konteks.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title"/>
          </p:nvPr>
        </p:nvSpPr>
        <p:spPr>
          <a:xfrm>
            <a:off x="971640" y="2787840"/>
            <a:ext cx="2016000" cy="73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MY" sz="1800" spc="-1" strike="noStrike">
                <a:solidFill>
                  <a:schemeClr val="dk2"/>
                </a:solidFill>
                <a:latin typeface="Montserrat"/>
                <a:ea typeface="Montserrat"/>
              </a:rPr>
              <a:t>5.1.1 (iii)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title"/>
          </p:nvPr>
        </p:nvSpPr>
        <p:spPr>
          <a:xfrm>
            <a:off x="-134640" y="2751120"/>
            <a:ext cx="165924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chemeClr val="dk2"/>
                </a:solidFill>
                <a:latin typeface="Montserrat"/>
                <a:ea typeface="Montserrat"/>
              </a:rPr>
              <a:t>02.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47720" y="2408040"/>
            <a:ext cx="5848200" cy="7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MY" sz="2400" spc="-1" strike="noStrike">
                <a:solidFill>
                  <a:srgbClr val="7030a0"/>
                </a:solidFill>
                <a:latin typeface="Calibri"/>
                <a:ea typeface="Montserrat"/>
              </a:rPr>
              <a:t>5.1.1 (ii)  Memahami, mengenal pasti dan menggunakan kata nama khas mengikut konteks.</a:t>
            </a:r>
            <a:br>
              <a:rPr sz="2400"/>
            </a:b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2403360" y="3772440"/>
            <a:ext cx="433728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chemeClr val="accent6"/>
                </a:solidFill>
                <a:latin typeface="Calibri"/>
                <a:ea typeface="Inria Sans"/>
              </a:rPr>
              <a:t>Kata Nama Khas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8" name="Google Shape;1449;p39"/>
          <p:cNvGrpSpPr/>
          <p:nvPr/>
        </p:nvGrpSpPr>
        <p:grpSpPr>
          <a:xfrm>
            <a:off x="1359360" y="2763720"/>
            <a:ext cx="615600" cy="661680"/>
            <a:chOff x="1359360" y="2763720"/>
            <a:chExt cx="615600" cy="661680"/>
          </a:xfrm>
        </p:grpSpPr>
        <p:sp>
          <p:nvSpPr>
            <p:cNvPr id="179" name="Google Shape;1450;p39"/>
            <p:cNvSpPr/>
            <p:nvPr/>
          </p:nvSpPr>
          <p:spPr>
            <a:xfrm>
              <a:off x="1359360" y="2763720"/>
              <a:ext cx="615600" cy="661680"/>
            </a:xfrm>
            <a:custGeom>
              <a:avLst/>
              <a:gdLst>
                <a:gd name="textAreaLeft" fmla="*/ 0 w 615600"/>
                <a:gd name="textAreaRight" fmla="*/ 615960 w 615600"/>
                <a:gd name="textAreaTop" fmla="*/ 0 h 661680"/>
                <a:gd name="textAreaBottom" fmla="*/ 662040 h 661680"/>
              </a:gdLst>
              <a:ahLst/>
              <a:rect l="textAreaLeft" t="textAreaTop" r="textAreaRight" b="textAreaBottom"/>
              <a:pathLst>
                <a:path w="17527" h="18833">
                  <a:moveTo>
                    <a:pt x="12221" y="799"/>
                  </a:moveTo>
                  <a:cubicBezTo>
                    <a:pt x="12525" y="799"/>
                    <a:pt x="12716" y="994"/>
                    <a:pt x="12776" y="1407"/>
                  </a:cubicBezTo>
                  <a:cubicBezTo>
                    <a:pt x="12812" y="1586"/>
                    <a:pt x="12824" y="1764"/>
                    <a:pt x="12824" y="1943"/>
                  </a:cubicBezTo>
                  <a:cubicBezTo>
                    <a:pt x="12848" y="2931"/>
                    <a:pt x="12871" y="3908"/>
                    <a:pt x="12919" y="4896"/>
                  </a:cubicBezTo>
                  <a:cubicBezTo>
                    <a:pt x="12931" y="5396"/>
                    <a:pt x="13002" y="5920"/>
                    <a:pt x="13098" y="6420"/>
                  </a:cubicBezTo>
                  <a:cubicBezTo>
                    <a:pt x="13169" y="6955"/>
                    <a:pt x="13431" y="7396"/>
                    <a:pt x="13848" y="7729"/>
                  </a:cubicBezTo>
                  <a:cubicBezTo>
                    <a:pt x="14205" y="8015"/>
                    <a:pt x="14574" y="8301"/>
                    <a:pt x="14931" y="8599"/>
                  </a:cubicBezTo>
                  <a:cubicBezTo>
                    <a:pt x="15348" y="8956"/>
                    <a:pt x="15753" y="9313"/>
                    <a:pt x="16122" y="9718"/>
                  </a:cubicBezTo>
                  <a:cubicBezTo>
                    <a:pt x="16455" y="10051"/>
                    <a:pt x="16705" y="10444"/>
                    <a:pt x="16705" y="11004"/>
                  </a:cubicBezTo>
                  <a:cubicBezTo>
                    <a:pt x="16407" y="11301"/>
                    <a:pt x="16050" y="11397"/>
                    <a:pt x="15729" y="11468"/>
                  </a:cubicBezTo>
                  <a:cubicBezTo>
                    <a:pt x="15122" y="11587"/>
                    <a:pt x="14502" y="11658"/>
                    <a:pt x="13895" y="11766"/>
                  </a:cubicBezTo>
                  <a:cubicBezTo>
                    <a:pt x="13740" y="11789"/>
                    <a:pt x="13586" y="11813"/>
                    <a:pt x="13431" y="11837"/>
                  </a:cubicBezTo>
                  <a:cubicBezTo>
                    <a:pt x="13014" y="11932"/>
                    <a:pt x="12740" y="12194"/>
                    <a:pt x="12657" y="12611"/>
                  </a:cubicBezTo>
                  <a:cubicBezTo>
                    <a:pt x="12586" y="13075"/>
                    <a:pt x="12526" y="13540"/>
                    <a:pt x="12502" y="14004"/>
                  </a:cubicBezTo>
                  <a:cubicBezTo>
                    <a:pt x="12419" y="14909"/>
                    <a:pt x="12395" y="15814"/>
                    <a:pt x="12300" y="16707"/>
                  </a:cubicBezTo>
                  <a:cubicBezTo>
                    <a:pt x="12264" y="17183"/>
                    <a:pt x="12205" y="17671"/>
                    <a:pt x="11812" y="18076"/>
                  </a:cubicBezTo>
                  <a:cubicBezTo>
                    <a:pt x="11781" y="18079"/>
                    <a:pt x="11750" y="18080"/>
                    <a:pt x="11720" y="18080"/>
                  </a:cubicBezTo>
                  <a:cubicBezTo>
                    <a:pt x="11379" y="18080"/>
                    <a:pt x="11090" y="17899"/>
                    <a:pt x="10871" y="17647"/>
                  </a:cubicBezTo>
                  <a:cubicBezTo>
                    <a:pt x="10514" y="17231"/>
                    <a:pt x="10181" y="16790"/>
                    <a:pt x="9859" y="16361"/>
                  </a:cubicBezTo>
                  <a:cubicBezTo>
                    <a:pt x="9466" y="15802"/>
                    <a:pt x="9073" y="15218"/>
                    <a:pt x="8668" y="14647"/>
                  </a:cubicBezTo>
                  <a:cubicBezTo>
                    <a:pt x="8514" y="14433"/>
                    <a:pt x="8335" y="14206"/>
                    <a:pt x="8133" y="14004"/>
                  </a:cubicBezTo>
                  <a:cubicBezTo>
                    <a:pt x="7811" y="13623"/>
                    <a:pt x="7406" y="13480"/>
                    <a:pt x="6906" y="13480"/>
                  </a:cubicBezTo>
                  <a:cubicBezTo>
                    <a:pt x="5990" y="13480"/>
                    <a:pt x="5120" y="13718"/>
                    <a:pt x="4227" y="13861"/>
                  </a:cubicBezTo>
                  <a:cubicBezTo>
                    <a:pt x="3608" y="13968"/>
                    <a:pt x="3001" y="14099"/>
                    <a:pt x="2394" y="14194"/>
                  </a:cubicBezTo>
                  <a:cubicBezTo>
                    <a:pt x="2285" y="14212"/>
                    <a:pt x="2171" y="14220"/>
                    <a:pt x="2055" y="14220"/>
                  </a:cubicBezTo>
                  <a:cubicBezTo>
                    <a:pt x="1856" y="14220"/>
                    <a:pt x="1654" y="14196"/>
                    <a:pt x="1465" y="14159"/>
                  </a:cubicBezTo>
                  <a:cubicBezTo>
                    <a:pt x="1048" y="14087"/>
                    <a:pt x="917" y="13837"/>
                    <a:pt x="1037" y="13421"/>
                  </a:cubicBezTo>
                  <a:cubicBezTo>
                    <a:pt x="1108" y="13171"/>
                    <a:pt x="1227" y="12932"/>
                    <a:pt x="1370" y="12718"/>
                  </a:cubicBezTo>
                  <a:cubicBezTo>
                    <a:pt x="1644" y="12301"/>
                    <a:pt x="1965" y="11885"/>
                    <a:pt x="2275" y="11468"/>
                  </a:cubicBezTo>
                  <a:cubicBezTo>
                    <a:pt x="2834" y="10694"/>
                    <a:pt x="3394" y="9920"/>
                    <a:pt x="3989" y="9158"/>
                  </a:cubicBezTo>
                  <a:cubicBezTo>
                    <a:pt x="4489" y="8503"/>
                    <a:pt x="4489" y="7848"/>
                    <a:pt x="4180" y="7122"/>
                  </a:cubicBezTo>
                  <a:cubicBezTo>
                    <a:pt x="3870" y="6384"/>
                    <a:pt x="3596" y="5634"/>
                    <a:pt x="3334" y="4872"/>
                  </a:cubicBezTo>
                  <a:cubicBezTo>
                    <a:pt x="3275" y="4681"/>
                    <a:pt x="3239" y="4479"/>
                    <a:pt x="3227" y="4265"/>
                  </a:cubicBezTo>
                  <a:cubicBezTo>
                    <a:pt x="3192" y="3646"/>
                    <a:pt x="3358" y="3467"/>
                    <a:pt x="3965" y="3467"/>
                  </a:cubicBezTo>
                  <a:cubicBezTo>
                    <a:pt x="4180" y="3467"/>
                    <a:pt x="4382" y="3479"/>
                    <a:pt x="4585" y="3527"/>
                  </a:cubicBezTo>
                  <a:cubicBezTo>
                    <a:pt x="5013" y="3622"/>
                    <a:pt x="5430" y="3729"/>
                    <a:pt x="5859" y="3836"/>
                  </a:cubicBezTo>
                  <a:cubicBezTo>
                    <a:pt x="6204" y="3919"/>
                    <a:pt x="6561" y="4015"/>
                    <a:pt x="6894" y="4122"/>
                  </a:cubicBezTo>
                  <a:cubicBezTo>
                    <a:pt x="7104" y="4189"/>
                    <a:pt x="7301" y="4221"/>
                    <a:pt x="7487" y="4221"/>
                  </a:cubicBezTo>
                  <a:cubicBezTo>
                    <a:pt x="7998" y="4221"/>
                    <a:pt x="8424" y="3974"/>
                    <a:pt x="8799" y="3503"/>
                  </a:cubicBezTo>
                  <a:cubicBezTo>
                    <a:pt x="9311" y="2895"/>
                    <a:pt x="9895" y="2324"/>
                    <a:pt x="10466" y="1776"/>
                  </a:cubicBezTo>
                  <a:cubicBezTo>
                    <a:pt x="10728" y="1526"/>
                    <a:pt x="11050" y="1348"/>
                    <a:pt x="11347" y="1133"/>
                  </a:cubicBezTo>
                  <a:cubicBezTo>
                    <a:pt x="11502" y="1038"/>
                    <a:pt x="11669" y="943"/>
                    <a:pt x="11824" y="883"/>
                  </a:cubicBezTo>
                  <a:cubicBezTo>
                    <a:pt x="11972" y="827"/>
                    <a:pt x="12105" y="799"/>
                    <a:pt x="12221" y="799"/>
                  </a:cubicBezTo>
                  <a:close/>
                  <a:moveTo>
                    <a:pt x="12280" y="1"/>
                  </a:moveTo>
                  <a:cubicBezTo>
                    <a:pt x="12068" y="1"/>
                    <a:pt x="11832" y="53"/>
                    <a:pt x="11574" y="157"/>
                  </a:cubicBezTo>
                  <a:cubicBezTo>
                    <a:pt x="11324" y="264"/>
                    <a:pt x="11050" y="395"/>
                    <a:pt x="10835" y="562"/>
                  </a:cubicBezTo>
                  <a:cubicBezTo>
                    <a:pt x="10395" y="871"/>
                    <a:pt x="9954" y="1205"/>
                    <a:pt x="9561" y="1574"/>
                  </a:cubicBezTo>
                  <a:cubicBezTo>
                    <a:pt x="9073" y="2062"/>
                    <a:pt x="8609" y="2586"/>
                    <a:pt x="8168" y="3122"/>
                  </a:cubicBezTo>
                  <a:cubicBezTo>
                    <a:pt x="7962" y="3355"/>
                    <a:pt x="7756" y="3487"/>
                    <a:pt x="7494" y="3487"/>
                  </a:cubicBezTo>
                  <a:cubicBezTo>
                    <a:pt x="7408" y="3487"/>
                    <a:pt x="7316" y="3473"/>
                    <a:pt x="7216" y="3443"/>
                  </a:cubicBezTo>
                  <a:cubicBezTo>
                    <a:pt x="6704" y="3300"/>
                    <a:pt x="6216" y="3169"/>
                    <a:pt x="5716" y="3050"/>
                  </a:cubicBezTo>
                  <a:cubicBezTo>
                    <a:pt x="5132" y="2907"/>
                    <a:pt x="4549" y="2788"/>
                    <a:pt x="4168" y="2705"/>
                  </a:cubicBezTo>
                  <a:cubicBezTo>
                    <a:pt x="4152" y="2705"/>
                    <a:pt x="4135" y="2705"/>
                    <a:pt x="4119" y="2705"/>
                  </a:cubicBezTo>
                  <a:cubicBezTo>
                    <a:pt x="3246" y="2705"/>
                    <a:pt x="2477" y="3022"/>
                    <a:pt x="2477" y="4062"/>
                  </a:cubicBezTo>
                  <a:cubicBezTo>
                    <a:pt x="2501" y="4419"/>
                    <a:pt x="2501" y="4789"/>
                    <a:pt x="2596" y="5134"/>
                  </a:cubicBezTo>
                  <a:cubicBezTo>
                    <a:pt x="2834" y="5884"/>
                    <a:pt x="3108" y="6646"/>
                    <a:pt x="3430" y="7372"/>
                  </a:cubicBezTo>
                  <a:cubicBezTo>
                    <a:pt x="3644" y="7872"/>
                    <a:pt x="3644" y="8289"/>
                    <a:pt x="3358" y="8706"/>
                  </a:cubicBezTo>
                  <a:cubicBezTo>
                    <a:pt x="3108" y="9087"/>
                    <a:pt x="2858" y="9480"/>
                    <a:pt x="2572" y="9849"/>
                  </a:cubicBezTo>
                  <a:cubicBezTo>
                    <a:pt x="2049" y="10551"/>
                    <a:pt x="1489" y="11230"/>
                    <a:pt x="977" y="11944"/>
                  </a:cubicBezTo>
                  <a:cubicBezTo>
                    <a:pt x="727" y="12337"/>
                    <a:pt x="501" y="12754"/>
                    <a:pt x="334" y="13182"/>
                  </a:cubicBezTo>
                  <a:cubicBezTo>
                    <a:pt x="1" y="14075"/>
                    <a:pt x="632" y="14778"/>
                    <a:pt x="1322" y="14861"/>
                  </a:cubicBezTo>
                  <a:cubicBezTo>
                    <a:pt x="1567" y="14886"/>
                    <a:pt x="1815" y="14902"/>
                    <a:pt x="2060" y="14902"/>
                  </a:cubicBezTo>
                  <a:cubicBezTo>
                    <a:pt x="2279" y="14902"/>
                    <a:pt x="2495" y="14889"/>
                    <a:pt x="2703" y="14861"/>
                  </a:cubicBezTo>
                  <a:cubicBezTo>
                    <a:pt x="3465" y="14754"/>
                    <a:pt x="4227" y="14564"/>
                    <a:pt x="4977" y="14421"/>
                  </a:cubicBezTo>
                  <a:cubicBezTo>
                    <a:pt x="5537" y="14314"/>
                    <a:pt x="6097" y="14242"/>
                    <a:pt x="6668" y="14147"/>
                  </a:cubicBezTo>
                  <a:cubicBezTo>
                    <a:pt x="6728" y="14138"/>
                    <a:pt x="6787" y="14134"/>
                    <a:pt x="6843" y="14134"/>
                  </a:cubicBezTo>
                  <a:cubicBezTo>
                    <a:pt x="7186" y="14134"/>
                    <a:pt x="7455" y="14289"/>
                    <a:pt x="7680" y="14575"/>
                  </a:cubicBezTo>
                  <a:cubicBezTo>
                    <a:pt x="8014" y="15040"/>
                    <a:pt x="8359" y="15504"/>
                    <a:pt x="8692" y="15969"/>
                  </a:cubicBezTo>
                  <a:cubicBezTo>
                    <a:pt x="9121" y="16540"/>
                    <a:pt x="9538" y="17135"/>
                    <a:pt x="9966" y="17719"/>
                  </a:cubicBezTo>
                  <a:cubicBezTo>
                    <a:pt x="10311" y="18147"/>
                    <a:pt x="10740" y="18481"/>
                    <a:pt x="11252" y="18707"/>
                  </a:cubicBezTo>
                  <a:cubicBezTo>
                    <a:pt x="11446" y="18791"/>
                    <a:pt x="11625" y="18833"/>
                    <a:pt x="11789" y="18833"/>
                  </a:cubicBezTo>
                  <a:cubicBezTo>
                    <a:pt x="12139" y="18833"/>
                    <a:pt x="12419" y="18640"/>
                    <a:pt x="12621" y="18243"/>
                  </a:cubicBezTo>
                  <a:cubicBezTo>
                    <a:pt x="12800" y="17897"/>
                    <a:pt x="12919" y="17516"/>
                    <a:pt x="12978" y="17135"/>
                  </a:cubicBezTo>
                  <a:cubicBezTo>
                    <a:pt x="13062" y="16457"/>
                    <a:pt x="13109" y="15754"/>
                    <a:pt x="13157" y="15052"/>
                  </a:cubicBezTo>
                  <a:cubicBezTo>
                    <a:pt x="13193" y="14385"/>
                    <a:pt x="13229" y="13718"/>
                    <a:pt x="13288" y="13051"/>
                  </a:cubicBezTo>
                  <a:cubicBezTo>
                    <a:pt x="13336" y="12647"/>
                    <a:pt x="13419" y="12551"/>
                    <a:pt x="13812" y="12492"/>
                  </a:cubicBezTo>
                  <a:cubicBezTo>
                    <a:pt x="14264" y="12432"/>
                    <a:pt x="14729" y="12409"/>
                    <a:pt x="15193" y="12313"/>
                  </a:cubicBezTo>
                  <a:cubicBezTo>
                    <a:pt x="15681" y="12230"/>
                    <a:pt x="16157" y="12111"/>
                    <a:pt x="16622" y="11956"/>
                  </a:cubicBezTo>
                  <a:cubicBezTo>
                    <a:pt x="17241" y="11742"/>
                    <a:pt x="17527" y="11266"/>
                    <a:pt x="17348" y="10456"/>
                  </a:cubicBezTo>
                  <a:cubicBezTo>
                    <a:pt x="17241" y="10015"/>
                    <a:pt x="17039" y="9611"/>
                    <a:pt x="16741" y="9301"/>
                  </a:cubicBezTo>
                  <a:cubicBezTo>
                    <a:pt x="16312" y="8849"/>
                    <a:pt x="15848" y="8432"/>
                    <a:pt x="15384" y="8015"/>
                  </a:cubicBezTo>
                  <a:cubicBezTo>
                    <a:pt x="15098" y="7753"/>
                    <a:pt x="14776" y="7539"/>
                    <a:pt x="14467" y="7301"/>
                  </a:cubicBezTo>
                  <a:cubicBezTo>
                    <a:pt x="14026" y="6979"/>
                    <a:pt x="13752" y="6574"/>
                    <a:pt x="13717" y="6003"/>
                  </a:cubicBezTo>
                  <a:cubicBezTo>
                    <a:pt x="13693" y="5622"/>
                    <a:pt x="13633" y="5229"/>
                    <a:pt x="13610" y="4848"/>
                  </a:cubicBezTo>
                  <a:cubicBezTo>
                    <a:pt x="13598" y="4098"/>
                    <a:pt x="13610" y="3348"/>
                    <a:pt x="13586" y="2598"/>
                  </a:cubicBezTo>
                  <a:cubicBezTo>
                    <a:pt x="13550" y="2098"/>
                    <a:pt x="13490" y="1574"/>
                    <a:pt x="13395" y="1062"/>
                  </a:cubicBezTo>
                  <a:cubicBezTo>
                    <a:pt x="13231" y="362"/>
                    <a:pt x="12841" y="1"/>
                    <a:pt x="122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0" name="Google Shape;1451;p39"/>
            <p:cNvSpPr/>
            <p:nvPr/>
          </p:nvSpPr>
          <p:spPr>
            <a:xfrm>
              <a:off x="1391760" y="2791800"/>
              <a:ext cx="554760" cy="606960"/>
            </a:xfrm>
            <a:custGeom>
              <a:avLst/>
              <a:gdLst>
                <a:gd name="textAreaLeft" fmla="*/ 0 w 554760"/>
                <a:gd name="textAreaRight" fmla="*/ 555120 w 554760"/>
                <a:gd name="textAreaTop" fmla="*/ 0 h 606960"/>
                <a:gd name="textAreaBottom" fmla="*/ 607320 h 606960"/>
              </a:gdLst>
              <a:ahLst/>
              <a:rect l="textAreaLeft" t="textAreaTop" r="textAreaRight" b="textAreaBottom"/>
              <a:pathLst>
                <a:path w="15789" h="17283">
                  <a:moveTo>
                    <a:pt x="11304" y="1"/>
                  </a:moveTo>
                  <a:cubicBezTo>
                    <a:pt x="11188" y="1"/>
                    <a:pt x="11055" y="29"/>
                    <a:pt x="10907" y="85"/>
                  </a:cubicBezTo>
                  <a:cubicBezTo>
                    <a:pt x="10752" y="145"/>
                    <a:pt x="10585" y="240"/>
                    <a:pt x="10430" y="335"/>
                  </a:cubicBezTo>
                  <a:cubicBezTo>
                    <a:pt x="10133" y="550"/>
                    <a:pt x="9811" y="728"/>
                    <a:pt x="9549" y="978"/>
                  </a:cubicBezTo>
                  <a:cubicBezTo>
                    <a:pt x="8978" y="1526"/>
                    <a:pt x="8394" y="2097"/>
                    <a:pt x="7882" y="2705"/>
                  </a:cubicBezTo>
                  <a:cubicBezTo>
                    <a:pt x="7507" y="3176"/>
                    <a:pt x="7081" y="3423"/>
                    <a:pt x="6570" y="3423"/>
                  </a:cubicBezTo>
                  <a:cubicBezTo>
                    <a:pt x="6384" y="3423"/>
                    <a:pt x="6187" y="3391"/>
                    <a:pt x="5977" y="3324"/>
                  </a:cubicBezTo>
                  <a:cubicBezTo>
                    <a:pt x="5644" y="3217"/>
                    <a:pt x="5287" y="3121"/>
                    <a:pt x="4942" y="3038"/>
                  </a:cubicBezTo>
                  <a:cubicBezTo>
                    <a:pt x="4513" y="2931"/>
                    <a:pt x="4096" y="2824"/>
                    <a:pt x="3668" y="2729"/>
                  </a:cubicBezTo>
                  <a:cubicBezTo>
                    <a:pt x="3465" y="2681"/>
                    <a:pt x="3263" y="2669"/>
                    <a:pt x="3048" y="2669"/>
                  </a:cubicBezTo>
                  <a:cubicBezTo>
                    <a:pt x="2441" y="2669"/>
                    <a:pt x="2275" y="2848"/>
                    <a:pt x="2310" y="3467"/>
                  </a:cubicBezTo>
                  <a:cubicBezTo>
                    <a:pt x="2322" y="3681"/>
                    <a:pt x="2358" y="3883"/>
                    <a:pt x="2417" y="4074"/>
                  </a:cubicBezTo>
                  <a:cubicBezTo>
                    <a:pt x="2679" y="4836"/>
                    <a:pt x="2953" y="5586"/>
                    <a:pt x="3263" y="6324"/>
                  </a:cubicBezTo>
                  <a:cubicBezTo>
                    <a:pt x="3572" y="7050"/>
                    <a:pt x="3572" y="7705"/>
                    <a:pt x="3072" y="8360"/>
                  </a:cubicBezTo>
                  <a:cubicBezTo>
                    <a:pt x="2477" y="9122"/>
                    <a:pt x="1917" y="9896"/>
                    <a:pt x="1358" y="10670"/>
                  </a:cubicBezTo>
                  <a:cubicBezTo>
                    <a:pt x="1048" y="11087"/>
                    <a:pt x="727" y="11503"/>
                    <a:pt x="453" y="11920"/>
                  </a:cubicBezTo>
                  <a:cubicBezTo>
                    <a:pt x="310" y="12134"/>
                    <a:pt x="191" y="12373"/>
                    <a:pt x="120" y="12623"/>
                  </a:cubicBezTo>
                  <a:cubicBezTo>
                    <a:pt x="0" y="13039"/>
                    <a:pt x="131" y="13289"/>
                    <a:pt x="548" y="13361"/>
                  </a:cubicBezTo>
                  <a:cubicBezTo>
                    <a:pt x="737" y="13398"/>
                    <a:pt x="939" y="13422"/>
                    <a:pt x="1138" y="13422"/>
                  </a:cubicBezTo>
                  <a:cubicBezTo>
                    <a:pt x="1254" y="13422"/>
                    <a:pt x="1368" y="13414"/>
                    <a:pt x="1477" y="13396"/>
                  </a:cubicBezTo>
                  <a:cubicBezTo>
                    <a:pt x="2084" y="13301"/>
                    <a:pt x="2691" y="13170"/>
                    <a:pt x="3310" y="13063"/>
                  </a:cubicBezTo>
                  <a:cubicBezTo>
                    <a:pt x="4203" y="12920"/>
                    <a:pt x="5073" y="12682"/>
                    <a:pt x="5989" y="12682"/>
                  </a:cubicBezTo>
                  <a:cubicBezTo>
                    <a:pt x="6489" y="12682"/>
                    <a:pt x="6894" y="12825"/>
                    <a:pt x="7216" y="13206"/>
                  </a:cubicBezTo>
                  <a:cubicBezTo>
                    <a:pt x="7418" y="13408"/>
                    <a:pt x="7597" y="13635"/>
                    <a:pt x="7751" y="13849"/>
                  </a:cubicBezTo>
                  <a:cubicBezTo>
                    <a:pt x="8156" y="14420"/>
                    <a:pt x="8549" y="15004"/>
                    <a:pt x="8942" y="15563"/>
                  </a:cubicBezTo>
                  <a:cubicBezTo>
                    <a:pt x="9264" y="15992"/>
                    <a:pt x="9597" y="16433"/>
                    <a:pt x="9954" y="16849"/>
                  </a:cubicBezTo>
                  <a:cubicBezTo>
                    <a:pt x="10173" y="17101"/>
                    <a:pt x="10462" y="17282"/>
                    <a:pt x="10803" y="17282"/>
                  </a:cubicBezTo>
                  <a:cubicBezTo>
                    <a:pt x="10833" y="17282"/>
                    <a:pt x="10864" y="17281"/>
                    <a:pt x="10895" y="17278"/>
                  </a:cubicBezTo>
                  <a:cubicBezTo>
                    <a:pt x="11288" y="16873"/>
                    <a:pt x="11347" y="16385"/>
                    <a:pt x="11383" y="15909"/>
                  </a:cubicBezTo>
                  <a:cubicBezTo>
                    <a:pt x="11478" y="15016"/>
                    <a:pt x="11502" y="14111"/>
                    <a:pt x="11585" y="13206"/>
                  </a:cubicBezTo>
                  <a:cubicBezTo>
                    <a:pt x="11609" y="12742"/>
                    <a:pt x="11669" y="12277"/>
                    <a:pt x="11740" y="11813"/>
                  </a:cubicBezTo>
                  <a:cubicBezTo>
                    <a:pt x="11823" y="11396"/>
                    <a:pt x="12097" y="11134"/>
                    <a:pt x="12514" y="11039"/>
                  </a:cubicBezTo>
                  <a:cubicBezTo>
                    <a:pt x="12669" y="11015"/>
                    <a:pt x="12823" y="10991"/>
                    <a:pt x="12978" y="10968"/>
                  </a:cubicBezTo>
                  <a:cubicBezTo>
                    <a:pt x="13585" y="10860"/>
                    <a:pt x="14205" y="10789"/>
                    <a:pt x="14812" y="10670"/>
                  </a:cubicBezTo>
                  <a:cubicBezTo>
                    <a:pt x="15133" y="10599"/>
                    <a:pt x="15490" y="10503"/>
                    <a:pt x="15788" y="10206"/>
                  </a:cubicBezTo>
                  <a:cubicBezTo>
                    <a:pt x="15788" y="9646"/>
                    <a:pt x="15538" y="9253"/>
                    <a:pt x="15205" y="8920"/>
                  </a:cubicBezTo>
                  <a:cubicBezTo>
                    <a:pt x="14836" y="8515"/>
                    <a:pt x="14431" y="8158"/>
                    <a:pt x="14014" y="7801"/>
                  </a:cubicBezTo>
                  <a:cubicBezTo>
                    <a:pt x="13657" y="7503"/>
                    <a:pt x="13288" y="7217"/>
                    <a:pt x="12931" y="6931"/>
                  </a:cubicBezTo>
                  <a:cubicBezTo>
                    <a:pt x="12514" y="6598"/>
                    <a:pt x="12252" y="6157"/>
                    <a:pt x="12181" y="5622"/>
                  </a:cubicBezTo>
                  <a:cubicBezTo>
                    <a:pt x="12085" y="5122"/>
                    <a:pt x="12014" y="4598"/>
                    <a:pt x="12002" y="4098"/>
                  </a:cubicBezTo>
                  <a:cubicBezTo>
                    <a:pt x="11954" y="3110"/>
                    <a:pt x="11931" y="2133"/>
                    <a:pt x="11907" y="1145"/>
                  </a:cubicBezTo>
                  <a:cubicBezTo>
                    <a:pt x="11907" y="966"/>
                    <a:pt x="11895" y="788"/>
                    <a:pt x="11859" y="609"/>
                  </a:cubicBezTo>
                  <a:cubicBezTo>
                    <a:pt x="11799" y="196"/>
                    <a:pt x="11608" y="1"/>
                    <a:pt x="1130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1" name="Google Shape;1452;p39"/>
            <p:cNvSpPr/>
            <p:nvPr/>
          </p:nvSpPr>
          <p:spPr>
            <a:xfrm>
              <a:off x="1610280" y="3084120"/>
              <a:ext cx="102960" cy="6624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2942" h="1890">
                  <a:moveTo>
                    <a:pt x="335" y="0"/>
                  </a:moveTo>
                  <a:cubicBezTo>
                    <a:pt x="290" y="0"/>
                    <a:pt x="245" y="14"/>
                    <a:pt x="203" y="44"/>
                  </a:cubicBezTo>
                  <a:cubicBezTo>
                    <a:pt x="96" y="127"/>
                    <a:pt x="1" y="306"/>
                    <a:pt x="1" y="425"/>
                  </a:cubicBezTo>
                  <a:cubicBezTo>
                    <a:pt x="1" y="604"/>
                    <a:pt x="96" y="782"/>
                    <a:pt x="179" y="925"/>
                  </a:cubicBezTo>
                  <a:cubicBezTo>
                    <a:pt x="560" y="1568"/>
                    <a:pt x="1167" y="1806"/>
                    <a:pt x="1882" y="1890"/>
                  </a:cubicBezTo>
                  <a:cubicBezTo>
                    <a:pt x="2191" y="1866"/>
                    <a:pt x="2537" y="1806"/>
                    <a:pt x="2787" y="1568"/>
                  </a:cubicBezTo>
                  <a:cubicBezTo>
                    <a:pt x="2882" y="1473"/>
                    <a:pt x="2941" y="1294"/>
                    <a:pt x="2929" y="1163"/>
                  </a:cubicBezTo>
                  <a:cubicBezTo>
                    <a:pt x="2909" y="1020"/>
                    <a:pt x="2774" y="956"/>
                    <a:pt x="2631" y="956"/>
                  </a:cubicBezTo>
                  <a:cubicBezTo>
                    <a:pt x="2607" y="956"/>
                    <a:pt x="2584" y="958"/>
                    <a:pt x="2560" y="961"/>
                  </a:cubicBezTo>
                  <a:cubicBezTo>
                    <a:pt x="2489" y="973"/>
                    <a:pt x="2417" y="997"/>
                    <a:pt x="2346" y="1020"/>
                  </a:cubicBezTo>
                  <a:cubicBezTo>
                    <a:pt x="2145" y="1065"/>
                    <a:pt x="1973" y="1089"/>
                    <a:pt x="1820" y="1089"/>
                  </a:cubicBezTo>
                  <a:cubicBezTo>
                    <a:pt x="1357" y="1089"/>
                    <a:pt x="1073" y="870"/>
                    <a:pt x="715" y="342"/>
                  </a:cubicBezTo>
                  <a:cubicBezTo>
                    <a:pt x="679" y="282"/>
                    <a:pt x="643" y="211"/>
                    <a:pt x="596" y="151"/>
                  </a:cubicBezTo>
                  <a:cubicBezTo>
                    <a:pt x="531" y="62"/>
                    <a:pt x="43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2" name="Google Shape;1453;p39"/>
            <p:cNvSpPr/>
            <p:nvPr/>
          </p:nvSpPr>
          <p:spPr>
            <a:xfrm>
              <a:off x="1607400" y="3005280"/>
              <a:ext cx="25920" cy="2520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5200"/>
                <a:gd name="textAreaBottom" fmla="*/ 25560 h 25200"/>
              </a:gdLst>
              <a:ahLst/>
              <a:rect l="textAreaLeft" t="textAreaTop" r="textAreaRight" b="textAreaBottom"/>
              <a:pathLst>
                <a:path w="751" h="728">
                  <a:moveTo>
                    <a:pt x="401" y="1"/>
                  </a:moveTo>
                  <a:cubicBezTo>
                    <a:pt x="226" y="1"/>
                    <a:pt x="35" y="185"/>
                    <a:pt x="12" y="370"/>
                  </a:cubicBezTo>
                  <a:cubicBezTo>
                    <a:pt x="0" y="537"/>
                    <a:pt x="179" y="716"/>
                    <a:pt x="345" y="727"/>
                  </a:cubicBezTo>
                  <a:cubicBezTo>
                    <a:pt x="351" y="728"/>
                    <a:pt x="357" y="728"/>
                    <a:pt x="363" y="728"/>
                  </a:cubicBezTo>
                  <a:cubicBezTo>
                    <a:pt x="548" y="728"/>
                    <a:pt x="739" y="543"/>
                    <a:pt x="750" y="370"/>
                  </a:cubicBezTo>
                  <a:cubicBezTo>
                    <a:pt x="750" y="204"/>
                    <a:pt x="584" y="13"/>
                    <a:pt x="417" y="1"/>
                  </a:cubicBezTo>
                  <a:cubicBezTo>
                    <a:pt x="412" y="1"/>
                    <a:pt x="406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3" name="Google Shape;1454;p39"/>
            <p:cNvSpPr/>
            <p:nvPr/>
          </p:nvSpPr>
          <p:spPr>
            <a:xfrm>
              <a:off x="1746720" y="3073680"/>
              <a:ext cx="25200" cy="2412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728" h="694">
                  <a:moveTo>
                    <a:pt x="374" y="0"/>
                  </a:moveTo>
                  <a:cubicBezTo>
                    <a:pt x="361" y="0"/>
                    <a:pt x="347" y="1"/>
                    <a:pt x="334" y="3"/>
                  </a:cubicBezTo>
                  <a:cubicBezTo>
                    <a:pt x="132" y="27"/>
                    <a:pt x="1" y="217"/>
                    <a:pt x="37" y="443"/>
                  </a:cubicBezTo>
                  <a:cubicBezTo>
                    <a:pt x="72" y="610"/>
                    <a:pt x="168" y="693"/>
                    <a:pt x="346" y="693"/>
                  </a:cubicBezTo>
                  <a:cubicBezTo>
                    <a:pt x="572" y="693"/>
                    <a:pt x="727" y="515"/>
                    <a:pt x="715" y="300"/>
                  </a:cubicBezTo>
                  <a:cubicBezTo>
                    <a:pt x="693" y="135"/>
                    <a:pt x="538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84" name="Google Shape;1455;p39"/>
          <p:cNvGrpSpPr/>
          <p:nvPr/>
        </p:nvGrpSpPr>
        <p:grpSpPr>
          <a:xfrm>
            <a:off x="7263360" y="1859040"/>
            <a:ext cx="351360" cy="342720"/>
            <a:chOff x="7263360" y="1859040"/>
            <a:chExt cx="351360" cy="342720"/>
          </a:xfrm>
        </p:grpSpPr>
        <p:sp>
          <p:nvSpPr>
            <p:cNvPr id="185" name="Google Shape;1456;p39"/>
            <p:cNvSpPr/>
            <p:nvPr/>
          </p:nvSpPr>
          <p:spPr>
            <a:xfrm>
              <a:off x="7263360" y="1859040"/>
              <a:ext cx="351360" cy="34272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42720"/>
                <a:gd name="textAreaBottom" fmla="*/ 343080 h 342720"/>
              </a:gdLst>
              <a:ahLst/>
              <a:rect l="textAreaLeft" t="textAreaTop" r="textAreaRight" b="textAreaBottom"/>
              <a:pathLst>
                <a:path w="11441" h="11160">
                  <a:moveTo>
                    <a:pt x="5924" y="1014"/>
                  </a:moveTo>
                  <a:cubicBezTo>
                    <a:pt x="8501" y="1014"/>
                    <a:pt x="10513" y="3281"/>
                    <a:pt x="10142" y="5897"/>
                  </a:cubicBezTo>
                  <a:cubicBezTo>
                    <a:pt x="9845" y="8016"/>
                    <a:pt x="8356" y="9647"/>
                    <a:pt x="6320" y="10052"/>
                  </a:cubicBezTo>
                  <a:cubicBezTo>
                    <a:pt x="6035" y="10112"/>
                    <a:pt x="5737" y="10112"/>
                    <a:pt x="5439" y="10147"/>
                  </a:cubicBezTo>
                  <a:cubicBezTo>
                    <a:pt x="5432" y="10147"/>
                    <a:pt x="5425" y="10147"/>
                    <a:pt x="5418" y="10147"/>
                  </a:cubicBezTo>
                  <a:cubicBezTo>
                    <a:pt x="2821" y="10147"/>
                    <a:pt x="832" y="7973"/>
                    <a:pt x="1094" y="5409"/>
                  </a:cubicBezTo>
                  <a:cubicBezTo>
                    <a:pt x="1332" y="3063"/>
                    <a:pt x="3094" y="1289"/>
                    <a:pt x="5451" y="1039"/>
                  </a:cubicBezTo>
                  <a:cubicBezTo>
                    <a:pt x="5611" y="1022"/>
                    <a:pt x="5768" y="1014"/>
                    <a:pt x="5924" y="1014"/>
                  </a:cubicBezTo>
                  <a:close/>
                  <a:moveTo>
                    <a:pt x="5770" y="0"/>
                  </a:moveTo>
                  <a:cubicBezTo>
                    <a:pt x="2753" y="0"/>
                    <a:pt x="1" y="2577"/>
                    <a:pt x="58" y="5897"/>
                  </a:cubicBezTo>
                  <a:cubicBezTo>
                    <a:pt x="93" y="8838"/>
                    <a:pt x="2439" y="11100"/>
                    <a:pt x="5368" y="11159"/>
                  </a:cubicBezTo>
                  <a:cubicBezTo>
                    <a:pt x="5749" y="11112"/>
                    <a:pt x="6130" y="11088"/>
                    <a:pt x="6499" y="10993"/>
                  </a:cubicBezTo>
                  <a:cubicBezTo>
                    <a:pt x="9011" y="10505"/>
                    <a:pt x="11011" y="8302"/>
                    <a:pt x="11202" y="5849"/>
                  </a:cubicBezTo>
                  <a:cubicBezTo>
                    <a:pt x="11440" y="2754"/>
                    <a:pt x="9285" y="241"/>
                    <a:pt x="6166" y="15"/>
                  </a:cubicBezTo>
                  <a:cubicBezTo>
                    <a:pt x="6033" y="5"/>
                    <a:pt x="5901" y="0"/>
                    <a:pt x="57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6" name="Google Shape;1457;p39"/>
            <p:cNvSpPr/>
            <p:nvPr/>
          </p:nvSpPr>
          <p:spPr>
            <a:xfrm>
              <a:off x="7288920" y="1890000"/>
              <a:ext cx="297000" cy="280440"/>
            </a:xfrm>
            <a:custGeom>
              <a:avLst/>
              <a:gdLst>
                <a:gd name="textAreaLeft" fmla="*/ 0 w 297000"/>
                <a:gd name="textAreaRight" fmla="*/ 297360 w 297000"/>
                <a:gd name="textAreaTop" fmla="*/ 0 h 280440"/>
                <a:gd name="textAreaBottom" fmla="*/ 280800 h 280440"/>
              </a:gdLst>
              <a:ahLst/>
              <a:rect l="textAreaLeft" t="textAreaTop" r="textAreaRight" b="textAreaBottom"/>
              <a:pathLst>
                <a:path w="9681" h="9135">
                  <a:moveTo>
                    <a:pt x="5092" y="1"/>
                  </a:moveTo>
                  <a:cubicBezTo>
                    <a:pt x="4936" y="1"/>
                    <a:pt x="4779" y="9"/>
                    <a:pt x="4619" y="26"/>
                  </a:cubicBezTo>
                  <a:cubicBezTo>
                    <a:pt x="2262" y="276"/>
                    <a:pt x="500" y="2050"/>
                    <a:pt x="262" y="4396"/>
                  </a:cubicBezTo>
                  <a:cubicBezTo>
                    <a:pt x="0" y="6960"/>
                    <a:pt x="1989" y="9134"/>
                    <a:pt x="4586" y="9134"/>
                  </a:cubicBezTo>
                  <a:cubicBezTo>
                    <a:pt x="4593" y="9134"/>
                    <a:pt x="4600" y="9134"/>
                    <a:pt x="4607" y="9134"/>
                  </a:cubicBezTo>
                  <a:cubicBezTo>
                    <a:pt x="4905" y="9099"/>
                    <a:pt x="5203" y="9099"/>
                    <a:pt x="5488" y="9039"/>
                  </a:cubicBezTo>
                  <a:cubicBezTo>
                    <a:pt x="7524" y="8634"/>
                    <a:pt x="9013" y="7003"/>
                    <a:pt x="9310" y="4884"/>
                  </a:cubicBezTo>
                  <a:cubicBezTo>
                    <a:pt x="9681" y="2268"/>
                    <a:pt x="7669" y="1"/>
                    <a:pt x="5092" y="1"/>
                  </a:cubicBezTo>
                  <a:close/>
                </a:path>
              </a:pathLst>
            </a:custGeom>
            <a:solidFill>
              <a:srgbClr val="fcc6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7" name="Google Shape;1458;p39"/>
            <p:cNvSpPr/>
            <p:nvPr/>
          </p:nvSpPr>
          <p:spPr>
            <a:xfrm>
              <a:off x="7366680" y="2058840"/>
              <a:ext cx="117720" cy="5328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53280"/>
                <a:gd name="textAreaBottom" fmla="*/ 53640 h 53280"/>
              </a:gdLst>
              <a:ahLst/>
              <a:rect l="textAreaLeft" t="textAreaTop" r="textAreaRight" b="textAreaBottom"/>
              <a:pathLst>
                <a:path w="3841" h="1740">
                  <a:moveTo>
                    <a:pt x="3404" y="0"/>
                  </a:moveTo>
                  <a:cubicBezTo>
                    <a:pt x="3345" y="0"/>
                    <a:pt x="3281" y="12"/>
                    <a:pt x="3215" y="37"/>
                  </a:cubicBezTo>
                  <a:cubicBezTo>
                    <a:pt x="3037" y="120"/>
                    <a:pt x="2894" y="239"/>
                    <a:pt x="2739" y="358"/>
                  </a:cubicBezTo>
                  <a:cubicBezTo>
                    <a:pt x="2464" y="577"/>
                    <a:pt x="2185" y="688"/>
                    <a:pt x="1902" y="688"/>
                  </a:cubicBezTo>
                  <a:cubicBezTo>
                    <a:pt x="1648" y="688"/>
                    <a:pt x="1391" y="598"/>
                    <a:pt x="1132" y="418"/>
                  </a:cubicBezTo>
                  <a:cubicBezTo>
                    <a:pt x="1013" y="323"/>
                    <a:pt x="894" y="215"/>
                    <a:pt x="775" y="144"/>
                  </a:cubicBezTo>
                  <a:cubicBezTo>
                    <a:pt x="666" y="76"/>
                    <a:pt x="549" y="19"/>
                    <a:pt x="433" y="19"/>
                  </a:cubicBezTo>
                  <a:cubicBezTo>
                    <a:pt x="346" y="19"/>
                    <a:pt x="261" y="51"/>
                    <a:pt x="179" y="132"/>
                  </a:cubicBezTo>
                  <a:cubicBezTo>
                    <a:pt x="1" y="311"/>
                    <a:pt x="1" y="537"/>
                    <a:pt x="120" y="739"/>
                  </a:cubicBezTo>
                  <a:cubicBezTo>
                    <a:pt x="227" y="894"/>
                    <a:pt x="346" y="1049"/>
                    <a:pt x="477" y="1168"/>
                  </a:cubicBezTo>
                  <a:cubicBezTo>
                    <a:pt x="882" y="1525"/>
                    <a:pt x="1358" y="1692"/>
                    <a:pt x="1965" y="1739"/>
                  </a:cubicBezTo>
                  <a:cubicBezTo>
                    <a:pt x="2537" y="1704"/>
                    <a:pt x="3096" y="1513"/>
                    <a:pt x="3513" y="1013"/>
                  </a:cubicBezTo>
                  <a:cubicBezTo>
                    <a:pt x="3632" y="858"/>
                    <a:pt x="3716" y="680"/>
                    <a:pt x="3763" y="501"/>
                  </a:cubicBezTo>
                  <a:cubicBezTo>
                    <a:pt x="3840" y="212"/>
                    <a:pt x="3659" y="0"/>
                    <a:pt x="340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8" name="Google Shape;1459;p39"/>
            <p:cNvSpPr/>
            <p:nvPr/>
          </p:nvSpPr>
          <p:spPr>
            <a:xfrm>
              <a:off x="7486920" y="1977480"/>
              <a:ext cx="29520" cy="3168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31680"/>
                <a:gd name="textAreaBottom" fmla="*/ 32040 h 31680"/>
              </a:gdLst>
              <a:ahLst/>
              <a:rect l="textAreaLeft" t="textAreaTop" r="textAreaRight" b="textAreaBottom"/>
              <a:pathLst>
                <a:path w="978" h="1038">
                  <a:moveTo>
                    <a:pt x="471" y="0"/>
                  </a:moveTo>
                  <a:cubicBezTo>
                    <a:pt x="228" y="0"/>
                    <a:pt x="1" y="234"/>
                    <a:pt x="1" y="513"/>
                  </a:cubicBezTo>
                  <a:cubicBezTo>
                    <a:pt x="1" y="775"/>
                    <a:pt x="227" y="1013"/>
                    <a:pt x="477" y="1037"/>
                  </a:cubicBezTo>
                  <a:cubicBezTo>
                    <a:pt x="483" y="1037"/>
                    <a:pt x="489" y="1037"/>
                    <a:pt x="495" y="1037"/>
                  </a:cubicBezTo>
                  <a:cubicBezTo>
                    <a:pt x="750" y="1037"/>
                    <a:pt x="977" y="792"/>
                    <a:pt x="977" y="525"/>
                  </a:cubicBezTo>
                  <a:cubicBezTo>
                    <a:pt x="977" y="275"/>
                    <a:pt x="739" y="25"/>
                    <a:pt x="489" y="1"/>
                  </a:cubicBezTo>
                  <a:cubicBezTo>
                    <a:pt x="483" y="1"/>
                    <a:pt x="477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9" name="Google Shape;1460;p39"/>
            <p:cNvSpPr/>
            <p:nvPr/>
          </p:nvSpPr>
          <p:spPr>
            <a:xfrm>
              <a:off x="7356960" y="1973520"/>
              <a:ext cx="27000" cy="2736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894" h="906">
                  <a:moveTo>
                    <a:pt x="441" y="1"/>
                  </a:moveTo>
                  <a:cubicBezTo>
                    <a:pt x="203" y="1"/>
                    <a:pt x="0" y="191"/>
                    <a:pt x="0" y="441"/>
                  </a:cubicBezTo>
                  <a:cubicBezTo>
                    <a:pt x="0" y="680"/>
                    <a:pt x="203" y="906"/>
                    <a:pt x="441" y="906"/>
                  </a:cubicBezTo>
                  <a:cubicBezTo>
                    <a:pt x="667" y="906"/>
                    <a:pt x="893" y="703"/>
                    <a:pt x="893" y="465"/>
                  </a:cubicBezTo>
                  <a:cubicBezTo>
                    <a:pt x="893" y="227"/>
                    <a:pt x="679" y="13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0" name="Google Shape;1461;p39"/>
          <p:cNvGrpSpPr/>
          <p:nvPr/>
        </p:nvGrpSpPr>
        <p:grpSpPr>
          <a:xfrm>
            <a:off x="7263360" y="3572280"/>
            <a:ext cx="983160" cy="620640"/>
            <a:chOff x="7263360" y="3572280"/>
            <a:chExt cx="983160" cy="620640"/>
          </a:xfrm>
        </p:grpSpPr>
        <p:sp>
          <p:nvSpPr>
            <p:cNvPr id="191" name="Google Shape;1462;p39"/>
            <p:cNvSpPr/>
            <p:nvPr/>
          </p:nvSpPr>
          <p:spPr>
            <a:xfrm>
              <a:off x="7279560" y="3589560"/>
              <a:ext cx="966960" cy="587160"/>
            </a:xfrm>
            <a:custGeom>
              <a:avLst/>
              <a:gdLst>
                <a:gd name="textAreaLeft" fmla="*/ 0 w 966960"/>
                <a:gd name="textAreaRight" fmla="*/ 967320 w 966960"/>
                <a:gd name="textAreaTop" fmla="*/ 0 h 587160"/>
                <a:gd name="textAreaBottom" fmla="*/ 587520 h 587160"/>
              </a:gdLst>
              <a:ahLst/>
              <a:rect l="textAreaLeft" t="textAreaTop" r="textAreaRight" b="textAreaBottom"/>
              <a:pathLst>
                <a:path w="27897" h="16943">
                  <a:moveTo>
                    <a:pt x="14333" y="1"/>
                  </a:moveTo>
                  <a:cubicBezTo>
                    <a:pt x="14082" y="1"/>
                    <a:pt x="13829" y="12"/>
                    <a:pt x="13574" y="36"/>
                  </a:cubicBezTo>
                  <a:cubicBezTo>
                    <a:pt x="12085" y="190"/>
                    <a:pt x="10776" y="726"/>
                    <a:pt x="9740" y="1845"/>
                  </a:cubicBezTo>
                  <a:cubicBezTo>
                    <a:pt x="9168" y="2452"/>
                    <a:pt x="8656" y="3072"/>
                    <a:pt x="8299" y="3845"/>
                  </a:cubicBezTo>
                  <a:cubicBezTo>
                    <a:pt x="8169" y="4112"/>
                    <a:pt x="8071" y="4229"/>
                    <a:pt x="7936" y="4229"/>
                  </a:cubicBezTo>
                  <a:cubicBezTo>
                    <a:pt x="7836" y="4229"/>
                    <a:pt x="7717" y="4165"/>
                    <a:pt x="7549" y="4048"/>
                  </a:cubicBezTo>
                  <a:cubicBezTo>
                    <a:pt x="7263" y="3834"/>
                    <a:pt x="6966" y="3595"/>
                    <a:pt x="6644" y="3476"/>
                  </a:cubicBezTo>
                  <a:cubicBezTo>
                    <a:pt x="5969" y="3222"/>
                    <a:pt x="5305" y="3093"/>
                    <a:pt x="4658" y="3093"/>
                  </a:cubicBezTo>
                  <a:cubicBezTo>
                    <a:pt x="3605" y="3093"/>
                    <a:pt x="2595" y="3435"/>
                    <a:pt x="1644" y="4143"/>
                  </a:cubicBezTo>
                  <a:cubicBezTo>
                    <a:pt x="524" y="4965"/>
                    <a:pt x="1" y="6131"/>
                    <a:pt x="60" y="7513"/>
                  </a:cubicBezTo>
                  <a:cubicBezTo>
                    <a:pt x="120" y="9108"/>
                    <a:pt x="917" y="10025"/>
                    <a:pt x="2417" y="10334"/>
                  </a:cubicBezTo>
                  <a:cubicBezTo>
                    <a:pt x="3453" y="10513"/>
                    <a:pt x="3453" y="10537"/>
                    <a:pt x="3441" y="11680"/>
                  </a:cubicBezTo>
                  <a:cubicBezTo>
                    <a:pt x="3418" y="12478"/>
                    <a:pt x="3560" y="13299"/>
                    <a:pt x="3894" y="14061"/>
                  </a:cubicBezTo>
                  <a:cubicBezTo>
                    <a:pt x="4489" y="15430"/>
                    <a:pt x="5418" y="16454"/>
                    <a:pt x="6942" y="16799"/>
                  </a:cubicBezTo>
                  <a:cubicBezTo>
                    <a:pt x="7369" y="16892"/>
                    <a:pt x="7791" y="16942"/>
                    <a:pt x="8203" y="16942"/>
                  </a:cubicBezTo>
                  <a:cubicBezTo>
                    <a:pt x="9168" y="16942"/>
                    <a:pt x="10084" y="16668"/>
                    <a:pt x="10919" y="16026"/>
                  </a:cubicBezTo>
                  <a:cubicBezTo>
                    <a:pt x="11097" y="15871"/>
                    <a:pt x="11288" y="15740"/>
                    <a:pt x="11466" y="15597"/>
                  </a:cubicBezTo>
                  <a:cubicBezTo>
                    <a:pt x="11647" y="15460"/>
                    <a:pt x="11752" y="15388"/>
                    <a:pt x="11858" y="15388"/>
                  </a:cubicBezTo>
                  <a:cubicBezTo>
                    <a:pt x="11954" y="15388"/>
                    <a:pt x="12051" y="15448"/>
                    <a:pt x="12204" y="15573"/>
                  </a:cubicBezTo>
                  <a:cubicBezTo>
                    <a:pt x="12669" y="15930"/>
                    <a:pt x="13181" y="16168"/>
                    <a:pt x="13728" y="16335"/>
                  </a:cubicBezTo>
                  <a:cubicBezTo>
                    <a:pt x="14328" y="16517"/>
                    <a:pt x="14933" y="16593"/>
                    <a:pt x="15540" y="16593"/>
                  </a:cubicBezTo>
                  <a:cubicBezTo>
                    <a:pt x="15884" y="16593"/>
                    <a:pt x="16229" y="16569"/>
                    <a:pt x="16574" y="16526"/>
                  </a:cubicBezTo>
                  <a:cubicBezTo>
                    <a:pt x="18193" y="16311"/>
                    <a:pt x="19396" y="15478"/>
                    <a:pt x="20086" y="13942"/>
                  </a:cubicBezTo>
                  <a:cubicBezTo>
                    <a:pt x="20170" y="13751"/>
                    <a:pt x="20241" y="13549"/>
                    <a:pt x="20336" y="13370"/>
                  </a:cubicBezTo>
                  <a:cubicBezTo>
                    <a:pt x="20534" y="12966"/>
                    <a:pt x="20664" y="12833"/>
                    <a:pt x="20961" y="12833"/>
                  </a:cubicBezTo>
                  <a:cubicBezTo>
                    <a:pt x="21058" y="12833"/>
                    <a:pt x="21173" y="12847"/>
                    <a:pt x="21313" y="12870"/>
                  </a:cubicBezTo>
                  <a:cubicBezTo>
                    <a:pt x="21456" y="12882"/>
                    <a:pt x="21575" y="12930"/>
                    <a:pt x="21694" y="12954"/>
                  </a:cubicBezTo>
                  <a:cubicBezTo>
                    <a:pt x="21983" y="13001"/>
                    <a:pt x="22267" y="13024"/>
                    <a:pt x="22546" y="13024"/>
                  </a:cubicBezTo>
                  <a:cubicBezTo>
                    <a:pt x="23474" y="13024"/>
                    <a:pt x="24349" y="12767"/>
                    <a:pt x="25182" y="12263"/>
                  </a:cubicBezTo>
                  <a:cubicBezTo>
                    <a:pt x="27075" y="11108"/>
                    <a:pt x="27897" y="8013"/>
                    <a:pt x="25944" y="6155"/>
                  </a:cubicBezTo>
                  <a:cubicBezTo>
                    <a:pt x="25018" y="5283"/>
                    <a:pt x="23981" y="4651"/>
                    <a:pt x="22707" y="4651"/>
                  </a:cubicBezTo>
                  <a:cubicBezTo>
                    <a:pt x="22590" y="4651"/>
                    <a:pt x="22470" y="4656"/>
                    <a:pt x="22349" y="4667"/>
                  </a:cubicBezTo>
                  <a:cubicBezTo>
                    <a:pt x="22279" y="4674"/>
                    <a:pt x="22214" y="4678"/>
                    <a:pt x="22152" y="4678"/>
                  </a:cubicBezTo>
                  <a:cubicBezTo>
                    <a:pt x="21700" y="4678"/>
                    <a:pt x="21427" y="4482"/>
                    <a:pt x="21217" y="4000"/>
                  </a:cubicBezTo>
                  <a:cubicBezTo>
                    <a:pt x="20622" y="2691"/>
                    <a:pt x="19646" y="1702"/>
                    <a:pt x="18372" y="1036"/>
                  </a:cubicBezTo>
                  <a:cubicBezTo>
                    <a:pt x="17097" y="368"/>
                    <a:pt x="15753" y="1"/>
                    <a:pt x="1433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2" name="Google Shape;1463;p39"/>
            <p:cNvSpPr/>
            <p:nvPr/>
          </p:nvSpPr>
          <p:spPr>
            <a:xfrm>
              <a:off x="7263360" y="3572280"/>
              <a:ext cx="974880" cy="620640"/>
            </a:xfrm>
            <a:custGeom>
              <a:avLst/>
              <a:gdLst>
                <a:gd name="textAreaLeft" fmla="*/ 0 w 974880"/>
                <a:gd name="textAreaRight" fmla="*/ 975240 w 974880"/>
                <a:gd name="textAreaTop" fmla="*/ 0 h 620640"/>
                <a:gd name="textAreaBottom" fmla="*/ 621000 h 620640"/>
              </a:gdLst>
              <a:ahLst/>
              <a:rect l="textAreaLeft" t="textAreaTop" r="textAreaRight" b="textAreaBottom"/>
              <a:pathLst>
                <a:path w="28123" h="17905">
                  <a:moveTo>
                    <a:pt x="14866" y="931"/>
                  </a:moveTo>
                  <a:cubicBezTo>
                    <a:pt x="16123" y="931"/>
                    <a:pt x="17387" y="1262"/>
                    <a:pt x="18610" y="1903"/>
                  </a:cubicBezTo>
                  <a:cubicBezTo>
                    <a:pt x="19836" y="2558"/>
                    <a:pt x="20705" y="3486"/>
                    <a:pt x="21241" y="4665"/>
                  </a:cubicBezTo>
                  <a:cubicBezTo>
                    <a:pt x="21542" y="5300"/>
                    <a:pt x="21980" y="5604"/>
                    <a:pt x="22632" y="5604"/>
                  </a:cubicBezTo>
                  <a:cubicBezTo>
                    <a:pt x="22702" y="5604"/>
                    <a:pt x="22774" y="5601"/>
                    <a:pt x="22848" y="5594"/>
                  </a:cubicBezTo>
                  <a:cubicBezTo>
                    <a:pt x="22973" y="5581"/>
                    <a:pt x="23096" y="5574"/>
                    <a:pt x="23217" y="5574"/>
                  </a:cubicBezTo>
                  <a:cubicBezTo>
                    <a:pt x="24218" y="5574"/>
                    <a:pt x="25111" y="6016"/>
                    <a:pt x="26099" y="6951"/>
                  </a:cubicBezTo>
                  <a:cubicBezTo>
                    <a:pt x="26825" y="7653"/>
                    <a:pt x="27158" y="8582"/>
                    <a:pt x="27051" y="9630"/>
                  </a:cubicBezTo>
                  <a:cubicBezTo>
                    <a:pt x="26932" y="10761"/>
                    <a:pt x="26301" y="11785"/>
                    <a:pt x="25420" y="12321"/>
                  </a:cubicBezTo>
                  <a:cubicBezTo>
                    <a:pt x="24661" y="12796"/>
                    <a:pt x="23867" y="13026"/>
                    <a:pt x="23021" y="13026"/>
                  </a:cubicBezTo>
                  <a:cubicBezTo>
                    <a:pt x="22766" y="13026"/>
                    <a:pt x="22506" y="13005"/>
                    <a:pt x="22241" y="12964"/>
                  </a:cubicBezTo>
                  <a:cubicBezTo>
                    <a:pt x="22193" y="12964"/>
                    <a:pt x="22134" y="12952"/>
                    <a:pt x="22086" y="12940"/>
                  </a:cubicBezTo>
                  <a:lnTo>
                    <a:pt x="21872" y="12892"/>
                  </a:lnTo>
                  <a:cubicBezTo>
                    <a:pt x="21720" y="12869"/>
                    <a:pt x="21584" y="12856"/>
                    <a:pt x="21462" y="12856"/>
                  </a:cubicBezTo>
                  <a:cubicBezTo>
                    <a:pt x="20962" y="12856"/>
                    <a:pt x="20683" y="13071"/>
                    <a:pt x="20396" y="13654"/>
                  </a:cubicBezTo>
                  <a:cubicBezTo>
                    <a:pt x="20324" y="13797"/>
                    <a:pt x="20265" y="13928"/>
                    <a:pt x="20205" y="14083"/>
                  </a:cubicBezTo>
                  <a:lnTo>
                    <a:pt x="20122" y="14249"/>
                  </a:lnTo>
                  <a:cubicBezTo>
                    <a:pt x="19526" y="15595"/>
                    <a:pt x="18502" y="16357"/>
                    <a:pt x="16990" y="16559"/>
                  </a:cubicBezTo>
                  <a:cubicBezTo>
                    <a:pt x="16664" y="16605"/>
                    <a:pt x="16342" y="16627"/>
                    <a:pt x="16028" y="16627"/>
                  </a:cubicBezTo>
                  <a:cubicBezTo>
                    <a:pt x="15438" y="16627"/>
                    <a:pt x="14871" y="16548"/>
                    <a:pt x="14335" y="16393"/>
                  </a:cubicBezTo>
                  <a:cubicBezTo>
                    <a:pt x="13811" y="16226"/>
                    <a:pt x="13359" y="16000"/>
                    <a:pt x="12966" y="15702"/>
                  </a:cubicBezTo>
                  <a:cubicBezTo>
                    <a:pt x="12715" y="15507"/>
                    <a:pt x="12513" y="15421"/>
                    <a:pt x="12322" y="15421"/>
                  </a:cubicBezTo>
                  <a:cubicBezTo>
                    <a:pt x="12106" y="15421"/>
                    <a:pt x="11903" y="15531"/>
                    <a:pt x="11656" y="15714"/>
                  </a:cubicBezTo>
                  <a:lnTo>
                    <a:pt x="11299" y="15988"/>
                  </a:lnTo>
                  <a:lnTo>
                    <a:pt x="11097" y="16154"/>
                  </a:lnTo>
                  <a:cubicBezTo>
                    <a:pt x="10381" y="16702"/>
                    <a:pt x="9587" y="16969"/>
                    <a:pt x="8683" y="16969"/>
                  </a:cubicBezTo>
                  <a:cubicBezTo>
                    <a:pt x="8309" y="16969"/>
                    <a:pt x="7916" y="16924"/>
                    <a:pt x="7501" y="16833"/>
                  </a:cubicBezTo>
                  <a:cubicBezTo>
                    <a:pt x="6287" y="16547"/>
                    <a:pt x="5394" y="15750"/>
                    <a:pt x="4786" y="14369"/>
                  </a:cubicBezTo>
                  <a:cubicBezTo>
                    <a:pt x="4489" y="13678"/>
                    <a:pt x="4334" y="12916"/>
                    <a:pt x="4370" y="12190"/>
                  </a:cubicBezTo>
                  <a:lnTo>
                    <a:pt x="4370" y="12178"/>
                  </a:lnTo>
                  <a:cubicBezTo>
                    <a:pt x="4382" y="10809"/>
                    <a:pt x="4227" y="10594"/>
                    <a:pt x="2965" y="10344"/>
                  </a:cubicBezTo>
                  <a:cubicBezTo>
                    <a:pt x="1667" y="10082"/>
                    <a:pt x="1048" y="9320"/>
                    <a:pt x="988" y="7951"/>
                  </a:cubicBezTo>
                  <a:cubicBezTo>
                    <a:pt x="941" y="6701"/>
                    <a:pt x="1405" y="5701"/>
                    <a:pt x="2381" y="4975"/>
                  </a:cubicBezTo>
                  <a:cubicBezTo>
                    <a:pt x="3251" y="4332"/>
                    <a:pt x="4155" y="4022"/>
                    <a:pt x="5132" y="4022"/>
                  </a:cubicBezTo>
                  <a:cubicBezTo>
                    <a:pt x="5703" y="4022"/>
                    <a:pt x="6322" y="4141"/>
                    <a:pt x="6930" y="4367"/>
                  </a:cubicBezTo>
                  <a:cubicBezTo>
                    <a:pt x="7156" y="4439"/>
                    <a:pt x="7370" y="4605"/>
                    <a:pt x="7608" y="4784"/>
                  </a:cubicBezTo>
                  <a:lnTo>
                    <a:pt x="7727" y="4867"/>
                  </a:lnTo>
                  <a:cubicBezTo>
                    <a:pt x="7869" y="4979"/>
                    <a:pt x="8114" y="5159"/>
                    <a:pt x="8404" y="5159"/>
                  </a:cubicBezTo>
                  <a:cubicBezTo>
                    <a:pt x="8455" y="5159"/>
                    <a:pt x="8507" y="5154"/>
                    <a:pt x="8561" y="5141"/>
                  </a:cubicBezTo>
                  <a:cubicBezTo>
                    <a:pt x="8870" y="5046"/>
                    <a:pt x="9037" y="4772"/>
                    <a:pt x="9168" y="4498"/>
                  </a:cubicBezTo>
                  <a:cubicBezTo>
                    <a:pt x="9513" y="3748"/>
                    <a:pt x="10049" y="3129"/>
                    <a:pt x="10525" y="2617"/>
                  </a:cubicBezTo>
                  <a:cubicBezTo>
                    <a:pt x="11430" y="1653"/>
                    <a:pt x="12597" y="1117"/>
                    <a:pt x="14085" y="974"/>
                  </a:cubicBezTo>
                  <a:cubicBezTo>
                    <a:pt x="14345" y="945"/>
                    <a:pt x="14606" y="931"/>
                    <a:pt x="14866" y="931"/>
                  </a:cubicBezTo>
                  <a:close/>
                  <a:moveTo>
                    <a:pt x="14849" y="1"/>
                  </a:moveTo>
                  <a:cubicBezTo>
                    <a:pt x="14563" y="1"/>
                    <a:pt x="14277" y="15"/>
                    <a:pt x="13990" y="45"/>
                  </a:cubicBezTo>
                  <a:cubicBezTo>
                    <a:pt x="12287" y="224"/>
                    <a:pt x="10930" y="855"/>
                    <a:pt x="9859" y="1998"/>
                  </a:cubicBezTo>
                  <a:cubicBezTo>
                    <a:pt x="9335" y="2558"/>
                    <a:pt x="8739" y="3260"/>
                    <a:pt x="8335" y="4129"/>
                  </a:cubicBezTo>
                  <a:cubicBezTo>
                    <a:pt x="8335" y="4129"/>
                    <a:pt x="8323" y="4141"/>
                    <a:pt x="8323" y="4153"/>
                  </a:cubicBezTo>
                  <a:cubicBezTo>
                    <a:pt x="8323" y="4141"/>
                    <a:pt x="8311" y="4141"/>
                    <a:pt x="8299" y="4129"/>
                  </a:cubicBezTo>
                  <a:lnTo>
                    <a:pt x="8180" y="4034"/>
                  </a:lnTo>
                  <a:cubicBezTo>
                    <a:pt x="7906" y="3843"/>
                    <a:pt x="7608" y="3617"/>
                    <a:pt x="7275" y="3486"/>
                  </a:cubicBezTo>
                  <a:cubicBezTo>
                    <a:pt x="6554" y="3215"/>
                    <a:pt x="5840" y="3080"/>
                    <a:pt x="5143" y="3080"/>
                  </a:cubicBezTo>
                  <a:cubicBezTo>
                    <a:pt x="3975" y="3080"/>
                    <a:pt x="2855" y="3459"/>
                    <a:pt x="1834" y="4213"/>
                  </a:cubicBezTo>
                  <a:cubicBezTo>
                    <a:pt x="619" y="5117"/>
                    <a:pt x="0" y="6427"/>
                    <a:pt x="72" y="7975"/>
                  </a:cubicBezTo>
                  <a:cubicBezTo>
                    <a:pt x="143" y="9761"/>
                    <a:pt x="1084" y="10892"/>
                    <a:pt x="2786" y="11249"/>
                  </a:cubicBezTo>
                  <a:cubicBezTo>
                    <a:pt x="3060" y="11297"/>
                    <a:pt x="3370" y="11368"/>
                    <a:pt x="3417" y="11404"/>
                  </a:cubicBezTo>
                  <a:cubicBezTo>
                    <a:pt x="3441" y="11487"/>
                    <a:pt x="3441" y="11844"/>
                    <a:pt x="3441" y="12166"/>
                  </a:cubicBezTo>
                  <a:cubicBezTo>
                    <a:pt x="3417" y="13023"/>
                    <a:pt x="3572" y="13916"/>
                    <a:pt x="3941" y="14738"/>
                  </a:cubicBezTo>
                  <a:cubicBezTo>
                    <a:pt x="4656" y="16393"/>
                    <a:pt x="5799" y="17405"/>
                    <a:pt x="7311" y="17738"/>
                  </a:cubicBezTo>
                  <a:cubicBezTo>
                    <a:pt x="7787" y="17845"/>
                    <a:pt x="8251" y="17905"/>
                    <a:pt x="8680" y="17905"/>
                  </a:cubicBezTo>
                  <a:cubicBezTo>
                    <a:pt x="9799" y="17905"/>
                    <a:pt x="10799" y="17559"/>
                    <a:pt x="11680" y="16845"/>
                  </a:cubicBezTo>
                  <a:lnTo>
                    <a:pt x="11883" y="16690"/>
                  </a:lnTo>
                  <a:cubicBezTo>
                    <a:pt x="12002" y="16595"/>
                    <a:pt x="12109" y="16500"/>
                    <a:pt x="12228" y="16416"/>
                  </a:cubicBezTo>
                  <a:cubicBezTo>
                    <a:pt x="12276" y="16393"/>
                    <a:pt x="12299" y="16357"/>
                    <a:pt x="12335" y="16345"/>
                  </a:cubicBezTo>
                  <a:cubicBezTo>
                    <a:pt x="12347" y="16357"/>
                    <a:pt x="12371" y="16369"/>
                    <a:pt x="12406" y="16404"/>
                  </a:cubicBezTo>
                  <a:cubicBezTo>
                    <a:pt x="12895" y="16774"/>
                    <a:pt x="13430" y="17036"/>
                    <a:pt x="14073" y="17238"/>
                  </a:cubicBezTo>
                  <a:cubicBezTo>
                    <a:pt x="14689" y="17425"/>
                    <a:pt x="15341" y="17520"/>
                    <a:pt x="16018" y="17520"/>
                  </a:cubicBezTo>
                  <a:cubicBezTo>
                    <a:pt x="16375" y="17520"/>
                    <a:pt x="16739" y="17494"/>
                    <a:pt x="17109" y="17440"/>
                  </a:cubicBezTo>
                  <a:cubicBezTo>
                    <a:pt x="18943" y="17202"/>
                    <a:pt x="20253" y="16238"/>
                    <a:pt x="20979" y="14583"/>
                  </a:cubicBezTo>
                  <a:lnTo>
                    <a:pt x="21050" y="14428"/>
                  </a:lnTo>
                  <a:cubicBezTo>
                    <a:pt x="21098" y="14309"/>
                    <a:pt x="21158" y="14166"/>
                    <a:pt x="21217" y="14047"/>
                  </a:cubicBezTo>
                  <a:cubicBezTo>
                    <a:pt x="21324" y="13833"/>
                    <a:pt x="21384" y="13773"/>
                    <a:pt x="21384" y="13773"/>
                  </a:cubicBezTo>
                  <a:cubicBezTo>
                    <a:pt x="21396" y="13773"/>
                    <a:pt x="21417" y="13767"/>
                    <a:pt x="21464" y="13767"/>
                  </a:cubicBezTo>
                  <a:cubicBezTo>
                    <a:pt x="21512" y="13767"/>
                    <a:pt x="21586" y="13773"/>
                    <a:pt x="21705" y="13797"/>
                  </a:cubicBezTo>
                  <a:cubicBezTo>
                    <a:pt x="21765" y="13797"/>
                    <a:pt x="21812" y="13809"/>
                    <a:pt x="21860" y="13821"/>
                  </a:cubicBezTo>
                  <a:cubicBezTo>
                    <a:pt x="21931" y="13845"/>
                    <a:pt x="22015" y="13857"/>
                    <a:pt x="22098" y="13868"/>
                  </a:cubicBezTo>
                  <a:cubicBezTo>
                    <a:pt x="22409" y="13918"/>
                    <a:pt x="22716" y="13943"/>
                    <a:pt x="23019" y="13943"/>
                  </a:cubicBezTo>
                  <a:cubicBezTo>
                    <a:pt x="24031" y="13943"/>
                    <a:pt x="24999" y="13668"/>
                    <a:pt x="25896" y="13118"/>
                  </a:cubicBezTo>
                  <a:cubicBezTo>
                    <a:pt x="27015" y="12428"/>
                    <a:pt x="27825" y="11130"/>
                    <a:pt x="27968" y="9737"/>
                  </a:cubicBezTo>
                  <a:cubicBezTo>
                    <a:pt x="28123" y="8415"/>
                    <a:pt x="27670" y="7177"/>
                    <a:pt x="26742" y="6284"/>
                  </a:cubicBezTo>
                  <a:cubicBezTo>
                    <a:pt x="25577" y="5173"/>
                    <a:pt x="24442" y="4657"/>
                    <a:pt x="23197" y="4657"/>
                  </a:cubicBezTo>
                  <a:cubicBezTo>
                    <a:pt x="23055" y="4657"/>
                    <a:pt x="22911" y="4663"/>
                    <a:pt x="22765" y="4677"/>
                  </a:cubicBezTo>
                  <a:cubicBezTo>
                    <a:pt x="22714" y="4680"/>
                    <a:pt x="22668" y="4683"/>
                    <a:pt x="22625" y="4683"/>
                  </a:cubicBezTo>
                  <a:cubicBezTo>
                    <a:pt x="22374" y="4683"/>
                    <a:pt x="22242" y="4607"/>
                    <a:pt x="22110" y="4272"/>
                  </a:cubicBezTo>
                  <a:cubicBezTo>
                    <a:pt x="21503" y="2903"/>
                    <a:pt x="20467" y="1831"/>
                    <a:pt x="19050" y="1093"/>
                  </a:cubicBezTo>
                  <a:cubicBezTo>
                    <a:pt x="17682" y="369"/>
                    <a:pt x="16272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" name="Google Shape;1464;p39"/>
            <p:cNvSpPr/>
            <p:nvPr/>
          </p:nvSpPr>
          <p:spPr>
            <a:xfrm>
              <a:off x="7626240" y="3945240"/>
              <a:ext cx="189000" cy="65880"/>
            </a:xfrm>
            <a:custGeom>
              <a:avLst/>
              <a:gdLst>
                <a:gd name="textAreaLeft" fmla="*/ 0 w 189000"/>
                <a:gd name="textAreaRight" fmla="*/ 189360 w 189000"/>
                <a:gd name="textAreaTop" fmla="*/ 0 h 65880"/>
                <a:gd name="textAreaBottom" fmla="*/ 66240 h 65880"/>
              </a:gdLst>
              <a:ahLst/>
              <a:rect l="textAreaLeft" t="textAreaTop" r="textAreaRight" b="textAreaBottom"/>
              <a:pathLst>
                <a:path w="5466" h="1914">
                  <a:moveTo>
                    <a:pt x="421" y="0"/>
                  </a:moveTo>
                  <a:cubicBezTo>
                    <a:pt x="354" y="0"/>
                    <a:pt x="292" y="24"/>
                    <a:pt x="227" y="68"/>
                  </a:cubicBezTo>
                  <a:cubicBezTo>
                    <a:pt x="1" y="235"/>
                    <a:pt x="36" y="521"/>
                    <a:pt x="334" y="854"/>
                  </a:cubicBezTo>
                  <a:cubicBezTo>
                    <a:pt x="953" y="1604"/>
                    <a:pt x="1811" y="1854"/>
                    <a:pt x="2644" y="1914"/>
                  </a:cubicBezTo>
                  <a:cubicBezTo>
                    <a:pt x="3561" y="1902"/>
                    <a:pt x="4430" y="1569"/>
                    <a:pt x="5001" y="1021"/>
                  </a:cubicBezTo>
                  <a:cubicBezTo>
                    <a:pt x="5168" y="878"/>
                    <a:pt x="5299" y="700"/>
                    <a:pt x="5406" y="497"/>
                  </a:cubicBezTo>
                  <a:cubicBezTo>
                    <a:pt x="5466" y="402"/>
                    <a:pt x="5454" y="199"/>
                    <a:pt x="5382" y="128"/>
                  </a:cubicBezTo>
                  <a:cubicBezTo>
                    <a:pt x="5322" y="77"/>
                    <a:pt x="5207" y="37"/>
                    <a:pt x="5106" y="37"/>
                  </a:cubicBezTo>
                  <a:cubicBezTo>
                    <a:pt x="5068" y="37"/>
                    <a:pt x="5031" y="43"/>
                    <a:pt x="5001" y="57"/>
                  </a:cubicBezTo>
                  <a:cubicBezTo>
                    <a:pt x="4799" y="128"/>
                    <a:pt x="4632" y="283"/>
                    <a:pt x="4454" y="414"/>
                  </a:cubicBezTo>
                  <a:cubicBezTo>
                    <a:pt x="3885" y="846"/>
                    <a:pt x="3313" y="1061"/>
                    <a:pt x="2749" y="1061"/>
                  </a:cubicBezTo>
                  <a:cubicBezTo>
                    <a:pt x="2133" y="1061"/>
                    <a:pt x="1526" y="804"/>
                    <a:pt x="941" y="295"/>
                  </a:cubicBezTo>
                  <a:cubicBezTo>
                    <a:pt x="706" y="90"/>
                    <a:pt x="553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" name="Google Shape;1465;p39"/>
            <p:cNvSpPr/>
            <p:nvPr/>
          </p:nvSpPr>
          <p:spPr>
            <a:xfrm>
              <a:off x="7601040" y="3857760"/>
              <a:ext cx="28080" cy="320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2040"/>
                <a:gd name="textAreaBottom" fmla="*/ 32400 h 32040"/>
              </a:gdLst>
              <a:ahLst/>
              <a:rect l="textAreaLeft" t="textAreaTop" r="textAreaRight" b="textAreaBottom"/>
              <a:pathLst>
                <a:path w="822" h="932">
                  <a:moveTo>
                    <a:pt x="358" y="1"/>
                  </a:moveTo>
                  <a:cubicBezTo>
                    <a:pt x="155" y="13"/>
                    <a:pt x="0" y="239"/>
                    <a:pt x="0" y="501"/>
                  </a:cubicBezTo>
                  <a:cubicBezTo>
                    <a:pt x="34" y="758"/>
                    <a:pt x="194" y="932"/>
                    <a:pt x="391" y="932"/>
                  </a:cubicBezTo>
                  <a:cubicBezTo>
                    <a:pt x="404" y="932"/>
                    <a:pt x="416" y="931"/>
                    <a:pt x="429" y="930"/>
                  </a:cubicBezTo>
                  <a:cubicBezTo>
                    <a:pt x="632" y="918"/>
                    <a:pt x="810" y="715"/>
                    <a:pt x="810" y="513"/>
                  </a:cubicBezTo>
                  <a:cubicBezTo>
                    <a:pt x="822" y="251"/>
                    <a:pt x="584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" name="Google Shape;1466;p39"/>
            <p:cNvSpPr/>
            <p:nvPr/>
          </p:nvSpPr>
          <p:spPr>
            <a:xfrm>
              <a:off x="7842240" y="3857760"/>
              <a:ext cx="30240" cy="31320"/>
            </a:xfrm>
            <a:custGeom>
              <a:avLst/>
              <a:gdLst>
                <a:gd name="textAreaLeft" fmla="*/ 0 w 30240"/>
                <a:gd name="textAreaRight" fmla="*/ 30600 w 30240"/>
                <a:gd name="textAreaTop" fmla="*/ 0 h 31320"/>
                <a:gd name="textAreaBottom" fmla="*/ 31680 h 31320"/>
              </a:gdLst>
              <a:ahLst/>
              <a:rect l="textAreaLeft" t="textAreaTop" r="textAreaRight" b="textAreaBottom"/>
              <a:pathLst>
                <a:path w="882" h="915">
                  <a:moveTo>
                    <a:pt x="467" y="1"/>
                  </a:moveTo>
                  <a:cubicBezTo>
                    <a:pt x="249" y="1"/>
                    <a:pt x="46" y="182"/>
                    <a:pt x="25" y="433"/>
                  </a:cubicBezTo>
                  <a:cubicBezTo>
                    <a:pt x="1" y="672"/>
                    <a:pt x="167" y="874"/>
                    <a:pt x="370" y="910"/>
                  </a:cubicBezTo>
                  <a:cubicBezTo>
                    <a:pt x="390" y="913"/>
                    <a:pt x="410" y="914"/>
                    <a:pt x="430" y="914"/>
                  </a:cubicBezTo>
                  <a:cubicBezTo>
                    <a:pt x="655" y="914"/>
                    <a:pt x="847" y="734"/>
                    <a:pt x="858" y="493"/>
                  </a:cubicBezTo>
                  <a:cubicBezTo>
                    <a:pt x="882" y="255"/>
                    <a:pt x="727" y="64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96" name="Google Shape;1467;p39"/>
          <p:cNvGrpSpPr/>
          <p:nvPr/>
        </p:nvGrpSpPr>
        <p:grpSpPr>
          <a:xfrm>
            <a:off x="2274480" y="1198080"/>
            <a:ext cx="272880" cy="294120"/>
            <a:chOff x="2274480" y="1198080"/>
            <a:chExt cx="272880" cy="294120"/>
          </a:xfrm>
        </p:grpSpPr>
        <p:sp>
          <p:nvSpPr>
            <p:cNvPr id="197" name="Google Shape;1468;p39"/>
            <p:cNvSpPr/>
            <p:nvPr/>
          </p:nvSpPr>
          <p:spPr>
            <a:xfrm>
              <a:off x="2274480" y="1198080"/>
              <a:ext cx="272880" cy="29412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94120"/>
                <a:gd name="textAreaBottom" fmla="*/ 294480 h 294120"/>
              </a:gdLst>
              <a:ahLst/>
              <a:rect l="textAreaLeft" t="textAreaTop" r="textAreaRight" b="textAreaBottom"/>
              <a:pathLst>
                <a:path w="10931" h="11773">
                  <a:moveTo>
                    <a:pt x="4739" y="1065"/>
                  </a:moveTo>
                  <a:cubicBezTo>
                    <a:pt x="4894" y="1172"/>
                    <a:pt x="5049" y="1244"/>
                    <a:pt x="5156" y="1375"/>
                  </a:cubicBezTo>
                  <a:cubicBezTo>
                    <a:pt x="5382" y="1660"/>
                    <a:pt x="5585" y="1958"/>
                    <a:pt x="5799" y="2256"/>
                  </a:cubicBezTo>
                  <a:cubicBezTo>
                    <a:pt x="6137" y="2751"/>
                    <a:pt x="6344" y="2943"/>
                    <a:pt x="6724" y="2943"/>
                  </a:cubicBezTo>
                  <a:cubicBezTo>
                    <a:pt x="6893" y="2943"/>
                    <a:pt x="7095" y="2905"/>
                    <a:pt x="7359" y="2839"/>
                  </a:cubicBezTo>
                  <a:cubicBezTo>
                    <a:pt x="7656" y="2756"/>
                    <a:pt x="7954" y="2660"/>
                    <a:pt x="8252" y="2577"/>
                  </a:cubicBezTo>
                  <a:cubicBezTo>
                    <a:pt x="8496" y="2516"/>
                    <a:pt x="8659" y="2486"/>
                    <a:pt x="8827" y="2486"/>
                  </a:cubicBezTo>
                  <a:cubicBezTo>
                    <a:pt x="8987" y="2486"/>
                    <a:pt x="9151" y="2513"/>
                    <a:pt x="9395" y="2565"/>
                  </a:cubicBezTo>
                  <a:cubicBezTo>
                    <a:pt x="9549" y="2756"/>
                    <a:pt x="9478" y="2970"/>
                    <a:pt x="9383" y="3149"/>
                  </a:cubicBezTo>
                  <a:cubicBezTo>
                    <a:pt x="9204" y="3518"/>
                    <a:pt x="9025" y="3911"/>
                    <a:pt x="8799" y="4244"/>
                  </a:cubicBezTo>
                  <a:cubicBezTo>
                    <a:pt x="8347" y="4923"/>
                    <a:pt x="8406" y="5542"/>
                    <a:pt x="8847" y="6185"/>
                  </a:cubicBezTo>
                  <a:cubicBezTo>
                    <a:pt x="9121" y="6554"/>
                    <a:pt x="9335" y="6970"/>
                    <a:pt x="9549" y="7387"/>
                  </a:cubicBezTo>
                  <a:cubicBezTo>
                    <a:pt x="9740" y="7744"/>
                    <a:pt x="9930" y="8113"/>
                    <a:pt x="9907" y="8590"/>
                  </a:cubicBezTo>
                  <a:cubicBezTo>
                    <a:pt x="9795" y="8590"/>
                    <a:pt x="9684" y="8606"/>
                    <a:pt x="9584" y="8606"/>
                  </a:cubicBezTo>
                  <a:cubicBezTo>
                    <a:pt x="9533" y="8606"/>
                    <a:pt x="9486" y="8602"/>
                    <a:pt x="9442" y="8590"/>
                  </a:cubicBezTo>
                  <a:cubicBezTo>
                    <a:pt x="8621" y="8399"/>
                    <a:pt x="7775" y="8221"/>
                    <a:pt x="6978" y="7959"/>
                  </a:cubicBezTo>
                  <a:cubicBezTo>
                    <a:pt x="6774" y="7888"/>
                    <a:pt x="6584" y="7854"/>
                    <a:pt x="6406" y="7854"/>
                  </a:cubicBezTo>
                  <a:cubicBezTo>
                    <a:pt x="6011" y="7854"/>
                    <a:pt x="5674" y="8024"/>
                    <a:pt x="5370" y="8352"/>
                  </a:cubicBezTo>
                  <a:cubicBezTo>
                    <a:pt x="4858" y="8911"/>
                    <a:pt x="4358" y="9471"/>
                    <a:pt x="3834" y="10007"/>
                  </a:cubicBezTo>
                  <a:cubicBezTo>
                    <a:pt x="3608" y="10245"/>
                    <a:pt x="3406" y="10519"/>
                    <a:pt x="3060" y="10673"/>
                  </a:cubicBezTo>
                  <a:cubicBezTo>
                    <a:pt x="2906" y="10364"/>
                    <a:pt x="2894" y="10054"/>
                    <a:pt x="2894" y="9757"/>
                  </a:cubicBezTo>
                  <a:cubicBezTo>
                    <a:pt x="2894" y="9233"/>
                    <a:pt x="2929" y="8733"/>
                    <a:pt x="2953" y="8209"/>
                  </a:cubicBezTo>
                  <a:cubicBezTo>
                    <a:pt x="2977" y="7971"/>
                    <a:pt x="3001" y="7744"/>
                    <a:pt x="2989" y="7506"/>
                  </a:cubicBezTo>
                  <a:cubicBezTo>
                    <a:pt x="2953" y="7018"/>
                    <a:pt x="2703" y="6768"/>
                    <a:pt x="2215" y="6685"/>
                  </a:cubicBezTo>
                  <a:cubicBezTo>
                    <a:pt x="1929" y="6649"/>
                    <a:pt x="1644" y="6625"/>
                    <a:pt x="1370" y="6589"/>
                  </a:cubicBezTo>
                  <a:cubicBezTo>
                    <a:pt x="1322" y="6566"/>
                    <a:pt x="1275" y="6530"/>
                    <a:pt x="1215" y="6482"/>
                  </a:cubicBezTo>
                  <a:cubicBezTo>
                    <a:pt x="1346" y="6197"/>
                    <a:pt x="1608" y="6066"/>
                    <a:pt x="1858" y="5911"/>
                  </a:cubicBezTo>
                  <a:cubicBezTo>
                    <a:pt x="2275" y="5673"/>
                    <a:pt x="2703" y="5435"/>
                    <a:pt x="3144" y="5232"/>
                  </a:cubicBezTo>
                  <a:cubicBezTo>
                    <a:pt x="3668" y="4982"/>
                    <a:pt x="3918" y="4625"/>
                    <a:pt x="3953" y="4030"/>
                  </a:cubicBezTo>
                  <a:cubicBezTo>
                    <a:pt x="4001" y="3315"/>
                    <a:pt x="4144" y="2601"/>
                    <a:pt x="4275" y="1887"/>
                  </a:cubicBezTo>
                  <a:cubicBezTo>
                    <a:pt x="4334" y="1601"/>
                    <a:pt x="4418" y="1267"/>
                    <a:pt x="4739" y="1065"/>
                  </a:cubicBezTo>
                  <a:close/>
                  <a:moveTo>
                    <a:pt x="4667" y="0"/>
                  </a:moveTo>
                  <a:cubicBezTo>
                    <a:pt x="4298" y="0"/>
                    <a:pt x="3961" y="223"/>
                    <a:pt x="3691" y="648"/>
                  </a:cubicBezTo>
                  <a:cubicBezTo>
                    <a:pt x="3584" y="803"/>
                    <a:pt x="3477" y="1005"/>
                    <a:pt x="3418" y="1196"/>
                  </a:cubicBezTo>
                  <a:cubicBezTo>
                    <a:pt x="3299" y="1577"/>
                    <a:pt x="3168" y="1982"/>
                    <a:pt x="3096" y="2387"/>
                  </a:cubicBezTo>
                  <a:cubicBezTo>
                    <a:pt x="2989" y="2970"/>
                    <a:pt x="2929" y="3565"/>
                    <a:pt x="2822" y="4256"/>
                  </a:cubicBezTo>
                  <a:cubicBezTo>
                    <a:pt x="2560" y="4399"/>
                    <a:pt x="2275" y="4530"/>
                    <a:pt x="2025" y="4708"/>
                  </a:cubicBezTo>
                  <a:cubicBezTo>
                    <a:pt x="1608" y="4958"/>
                    <a:pt x="1191" y="5208"/>
                    <a:pt x="786" y="5494"/>
                  </a:cubicBezTo>
                  <a:cubicBezTo>
                    <a:pt x="489" y="5708"/>
                    <a:pt x="262" y="6006"/>
                    <a:pt x="143" y="6363"/>
                  </a:cubicBezTo>
                  <a:cubicBezTo>
                    <a:pt x="1" y="6804"/>
                    <a:pt x="132" y="7197"/>
                    <a:pt x="548" y="7399"/>
                  </a:cubicBezTo>
                  <a:cubicBezTo>
                    <a:pt x="739" y="7506"/>
                    <a:pt x="977" y="7554"/>
                    <a:pt x="1203" y="7613"/>
                  </a:cubicBezTo>
                  <a:cubicBezTo>
                    <a:pt x="1405" y="7673"/>
                    <a:pt x="1632" y="7697"/>
                    <a:pt x="1882" y="7756"/>
                  </a:cubicBezTo>
                  <a:cubicBezTo>
                    <a:pt x="1882" y="8066"/>
                    <a:pt x="1870" y="8352"/>
                    <a:pt x="1882" y="8637"/>
                  </a:cubicBezTo>
                  <a:cubicBezTo>
                    <a:pt x="1917" y="9280"/>
                    <a:pt x="1941" y="9935"/>
                    <a:pt x="2001" y="10566"/>
                  </a:cubicBezTo>
                  <a:cubicBezTo>
                    <a:pt x="2025" y="10780"/>
                    <a:pt x="2084" y="10983"/>
                    <a:pt x="2167" y="11161"/>
                  </a:cubicBezTo>
                  <a:cubicBezTo>
                    <a:pt x="2354" y="11558"/>
                    <a:pt x="2650" y="11773"/>
                    <a:pt x="2996" y="11773"/>
                  </a:cubicBezTo>
                  <a:cubicBezTo>
                    <a:pt x="3159" y="11773"/>
                    <a:pt x="3334" y="11725"/>
                    <a:pt x="3513" y="11626"/>
                  </a:cubicBezTo>
                  <a:cubicBezTo>
                    <a:pt x="3846" y="11435"/>
                    <a:pt x="4144" y="11185"/>
                    <a:pt x="4418" y="10900"/>
                  </a:cubicBezTo>
                  <a:cubicBezTo>
                    <a:pt x="4918" y="10352"/>
                    <a:pt x="5394" y="9768"/>
                    <a:pt x="5894" y="9197"/>
                  </a:cubicBezTo>
                  <a:cubicBezTo>
                    <a:pt x="5989" y="9066"/>
                    <a:pt x="6108" y="8947"/>
                    <a:pt x="6251" y="8804"/>
                  </a:cubicBezTo>
                  <a:cubicBezTo>
                    <a:pt x="6549" y="8887"/>
                    <a:pt x="6811" y="8983"/>
                    <a:pt x="7085" y="9054"/>
                  </a:cubicBezTo>
                  <a:cubicBezTo>
                    <a:pt x="7859" y="9245"/>
                    <a:pt x="8633" y="9435"/>
                    <a:pt x="9418" y="9602"/>
                  </a:cubicBezTo>
                  <a:cubicBezTo>
                    <a:pt x="9553" y="9624"/>
                    <a:pt x="9691" y="9636"/>
                    <a:pt x="9826" y="9636"/>
                  </a:cubicBezTo>
                  <a:cubicBezTo>
                    <a:pt x="9977" y="9636"/>
                    <a:pt x="10125" y="9621"/>
                    <a:pt x="10264" y="9590"/>
                  </a:cubicBezTo>
                  <a:cubicBezTo>
                    <a:pt x="10692" y="9518"/>
                    <a:pt x="10930" y="9221"/>
                    <a:pt x="10930" y="8768"/>
                  </a:cubicBezTo>
                  <a:cubicBezTo>
                    <a:pt x="10930" y="8471"/>
                    <a:pt x="10907" y="8149"/>
                    <a:pt x="10800" y="7863"/>
                  </a:cubicBezTo>
                  <a:cubicBezTo>
                    <a:pt x="10597" y="7328"/>
                    <a:pt x="10359" y="6816"/>
                    <a:pt x="10085" y="6316"/>
                  </a:cubicBezTo>
                  <a:cubicBezTo>
                    <a:pt x="9859" y="5899"/>
                    <a:pt x="9609" y="5506"/>
                    <a:pt x="9359" y="5089"/>
                  </a:cubicBezTo>
                  <a:cubicBezTo>
                    <a:pt x="9502" y="4851"/>
                    <a:pt x="9668" y="4649"/>
                    <a:pt x="9787" y="4423"/>
                  </a:cubicBezTo>
                  <a:cubicBezTo>
                    <a:pt x="10002" y="4018"/>
                    <a:pt x="10252" y="3601"/>
                    <a:pt x="10383" y="3172"/>
                  </a:cubicBezTo>
                  <a:cubicBezTo>
                    <a:pt x="10680" y="2172"/>
                    <a:pt x="10145" y="1494"/>
                    <a:pt x="9109" y="1458"/>
                  </a:cubicBezTo>
                  <a:cubicBezTo>
                    <a:pt x="8954" y="1458"/>
                    <a:pt x="8787" y="1482"/>
                    <a:pt x="8644" y="1506"/>
                  </a:cubicBezTo>
                  <a:cubicBezTo>
                    <a:pt x="8228" y="1601"/>
                    <a:pt x="7799" y="1696"/>
                    <a:pt x="7359" y="1791"/>
                  </a:cubicBezTo>
                  <a:cubicBezTo>
                    <a:pt x="7168" y="1839"/>
                    <a:pt x="6978" y="1863"/>
                    <a:pt x="6763" y="1898"/>
                  </a:cubicBezTo>
                  <a:cubicBezTo>
                    <a:pt x="6573" y="1625"/>
                    <a:pt x="6430" y="1375"/>
                    <a:pt x="6251" y="1160"/>
                  </a:cubicBezTo>
                  <a:cubicBezTo>
                    <a:pt x="6013" y="863"/>
                    <a:pt x="5751" y="553"/>
                    <a:pt x="5454" y="315"/>
                  </a:cubicBezTo>
                  <a:cubicBezTo>
                    <a:pt x="5184" y="103"/>
                    <a:pt x="4918" y="0"/>
                    <a:pt x="466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" name="Google Shape;1469;p39"/>
            <p:cNvSpPr/>
            <p:nvPr/>
          </p:nvSpPr>
          <p:spPr>
            <a:xfrm>
              <a:off x="2305080" y="1224720"/>
              <a:ext cx="217440" cy="239760"/>
            </a:xfrm>
            <a:custGeom>
              <a:avLst/>
              <a:gdLst>
                <a:gd name="textAreaLeft" fmla="*/ 0 w 217440"/>
                <a:gd name="textAreaRight" fmla="*/ 217800 w 217440"/>
                <a:gd name="textAreaTop" fmla="*/ 0 h 239760"/>
                <a:gd name="textAreaBottom" fmla="*/ 240120 h 239760"/>
              </a:gdLst>
              <a:ahLst/>
              <a:rect l="textAreaLeft" t="textAreaTop" r="textAreaRight" b="textAreaBottom"/>
              <a:pathLst>
                <a:path w="8717" h="9609">
                  <a:moveTo>
                    <a:pt x="3525" y="0"/>
                  </a:moveTo>
                  <a:cubicBezTo>
                    <a:pt x="3204" y="202"/>
                    <a:pt x="3120" y="536"/>
                    <a:pt x="3061" y="822"/>
                  </a:cubicBezTo>
                  <a:cubicBezTo>
                    <a:pt x="2930" y="1536"/>
                    <a:pt x="2787" y="2250"/>
                    <a:pt x="2739" y="2965"/>
                  </a:cubicBezTo>
                  <a:cubicBezTo>
                    <a:pt x="2704" y="3560"/>
                    <a:pt x="2454" y="3917"/>
                    <a:pt x="1930" y="4167"/>
                  </a:cubicBezTo>
                  <a:cubicBezTo>
                    <a:pt x="1489" y="4370"/>
                    <a:pt x="1061" y="4608"/>
                    <a:pt x="644" y="4846"/>
                  </a:cubicBezTo>
                  <a:cubicBezTo>
                    <a:pt x="394" y="5001"/>
                    <a:pt x="132" y="5132"/>
                    <a:pt x="1" y="5417"/>
                  </a:cubicBezTo>
                  <a:cubicBezTo>
                    <a:pt x="61" y="5465"/>
                    <a:pt x="108" y="5501"/>
                    <a:pt x="156" y="5524"/>
                  </a:cubicBezTo>
                  <a:cubicBezTo>
                    <a:pt x="430" y="5560"/>
                    <a:pt x="715" y="5584"/>
                    <a:pt x="1001" y="5620"/>
                  </a:cubicBezTo>
                  <a:cubicBezTo>
                    <a:pt x="1489" y="5703"/>
                    <a:pt x="1739" y="5953"/>
                    <a:pt x="1775" y="6441"/>
                  </a:cubicBezTo>
                  <a:cubicBezTo>
                    <a:pt x="1787" y="6679"/>
                    <a:pt x="1763" y="6906"/>
                    <a:pt x="1739" y="7144"/>
                  </a:cubicBezTo>
                  <a:cubicBezTo>
                    <a:pt x="1715" y="7668"/>
                    <a:pt x="1680" y="8168"/>
                    <a:pt x="1680" y="8692"/>
                  </a:cubicBezTo>
                  <a:cubicBezTo>
                    <a:pt x="1680" y="8989"/>
                    <a:pt x="1692" y="9299"/>
                    <a:pt x="1846" y="9608"/>
                  </a:cubicBezTo>
                  <a:cubicBezTo>
                    <a:pt x="2192" y="9454"/>
                    <a:pt x="2394" y="9180"/>
                    <a:pt x="2620" y="8942"/>
                  </a:cubicBezTo>
                  <a:cubicBezTo>
                    <a:pt x="3144" y="8406"/>
                    <a:pt x="3644" y="7846"/>
                    <a:pt x="4156" y="7287"/>
                  </a:cubicBezTo>
                  <a:cubicBezTo>
                    <a:pt x="4460" y="6959"/>
                    <a:pt x="4797" y="6789"/>
                    <a:pt x="5192" y="6789"/>
                  </a:cubicBezTo>
                  <a:cubicBezTo>
                    <a:pt x="5370" y="6789"/>
                    <a:pt x="5560" y="6823"/>
                    <a:pt x="5764" y="6894"/>
                  </a:cubicBezTo>
                  <a:cubicBezTo>
                    <a:pt x="6561" y="7156"/>
                    <a:pt x="7407" y="7334"/>
                    <a:pt x="8228" y="7525"/>
                  </a:cubicBezTo>
                  <a:cubicBezTo>
                    <a:pt x="8272" y="7537"/>
                    <a:pt x="8319" y="7541"/>
                    <a:pt x="8370" y="7541"/>
                  </a:cubicBezTo>
                  <a:cubicBezTo>
                    <a:pt x="8470" y="7541"/>
                    <a:pt x="8581" y="7525"/>
                    <a:pt x="8693" y="7525"/>
                  </a:cubicBezTo>
                  <a:cubicBezTo>
                    <a:pt x="8716" y="7048"/>
                    <a:pt x="8526" y="6679"/>
                    <a:pt x="8335" y="6322"/>
                  </a:cubicBezTo>
                  <a:cubicBezTo>
                    <a:pt x="8121" y="5905"/>
                    <a:pt x="7907" y="5489"/>
                    <a:pt x="7633" y="5120"/>
                  </a:cubicBezTo>
                  <a:cubicBezTo>
                    <a:pt x="7192" y="4477"/>
                    <a:pt x="7133" y="3858"/>
                    <a:pt x="7585" y="3179"/>
                  </a:cubicBezTo>
                  <a:cubicBezTo>
                    <a:pt x="7811" y="2846"/>
                    <a:pt x="7990" y="2453"/>
                    <a:pt x="8169" y="2084"/>
                  </a:cubicBezTo>
                  <a:cubicBezTo>
                    <a:pt x="8264" y="1905"/>
                    <a:pt x="8335" y="1691"/>
                    <a:pt x="8181" y="1500"/>
                  </a:cubicBezTo>
                  <a:cubicBezTo>
                    <a:pt x="7937" y="1448"/>
                    <a:pt x="7773" y="1421"/>
                    <a:pt x="7613" y="1421"/>
                  </a:cubicBezTo>
                  <a:cubicBezTo>
                    <a:pt x="7445" y="1421"/>
                    <a:pt x="7282" y="1451"/>
                    <a:pt x="7038" y="1512"/>
                  </a:cubicBezTo>
                  <a:cubicBezTo>
                    <a:pt x="6740" y="1595"/>
                    <a:pt x="6442" y="1691"/>
                    <a:pt x="6145" y="1774"/>
                  </a:cubicBezTo>
                  <a:cubicBezTo>
                    <a:pt x="5881" y="1840"/>
                    <a:pt x="5679" y="1878"/>
                    <a:pt x="5510" y="1878"/>
                  </a:cubicBezTo>
                  <a:cubicBezTo>
                    <a:pt x="5130" y="1878"/>
                    <a:pt x="4923" y="1686"/>
                    <a:pt x="4585" y="1191"/>
                  </a:cubicBezTo>
                  <a:cubicBezTo>
                    <a:pt x="4371" y="893"/>
                    <a:pt x="4168" y="595"/>
                    <a:pt x="3942" y="310"/>
                  </a:cubicBezTo>
                  <a:cubicBezTo>
                    <a:pt x="3835" y="179"/>
                    <a:pt x="3680" y="107"/>
                    <a:pt x="352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99" name="PlaceHolder 3"/>
          <p:cNvSpPr>
            <a:spLocks noGrp="1"/>
          </p:cNvSpPr>
          <p:nvPr>
            <p:ph type="title"/>
          </p:nvPr>
        </p:nvSpPr>
        <p:spPr>
          <a:xfrm>
            <a:off x="3575880" y="737280"/>
            <a:ext cx="1991880" cy="1012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700" spc="-1" strike="noStrike">
                <a:solidFill>
                  <a:schemeClr val="accent1"/>
                </a:solidFill>
                <a:latin typeface="Montserrat"/>
                <a:ea typeface="Montserrat"/>
              </a:rPr>
              <a:t>01</a:t>
            </a:r>
            <a:endParaRPr b="0" lang="en-IN" sz="6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0" name="Google Shape;1471;p39"/>
          <p:cNvGrpSpPr/>
          <p:nvPr/>
        </p:nvGrpSpPr>
        <p:grpSpPr>
          <a:xfrm>
            <a:off x="5694120" y="364320"/>
            <a:ext cx="739800" cy="699840"/>
            <a:chOff x="5694120" y="364320"/>
            <a:chExt cx="739800" cy="699840"/>
          </a:xfrm>
        </p:grpSpPr>
        <p:sp>
          <p:nvSpPr>
            <p:cNvPr id="201" name="Google Shape;1472;p39"/>
            <p:cNvSpPr/>
            <p:nvPr/>
          </p:nvSpPr>
          <p:spPr>
            <a:xfrm>
              <a:off x="5694120" y="364320"/>
              <a:ext cx="739800" cy="699840"/>
            </a:xfrm>
            <a:custGeom>
              <a:avLst/>
              <a:gdLst>
                <a:gd name="textAreaLeft" fmla="*/ 0 w 739800"/>
                <a:gd name="textAreaRight" fmla="*/ 740160 w 739800"/>
                <a:gd name="textAreaTop" fmla="*/ 0 h 699840"/>
                <a:gd name="textAreaBottom" fmla="*/ 700200 h 699840"/>
              </a:gdLst>
              <a:ahLst/>
              <a:rect l="textAreaLeft" t="textAreaTop" r="textAreaRight" b="textAreaBottom"/>
              <a:pathLst>
                <a:path w="22588" h="21368">
                  <a:moveTo>
                    <a:pt x="10734" y="761"/>
                  </a:moveTo>
                  <a:cubicBezTo>
                    <a:pt x="11958" y="761"/>
                    <a:pt x="13125" y="1562"/>
                    <a:pt x="13645" y="2709"/>
                  </a:cubicBezTo>
                  <a:cubicBezTo>
                    <a:pt x="14074" y="3698"/>
                    <a:pt x="14134" y="4710"/>
                    <a:pt x="13872" y="5745"/>
                  </a:cubicBezTo>
                  <a:cubicBezTo>
                    <a:pt x="13776" y="6091"/>
                    <a:pt x="13657" y="6436"/>
                    <a:pt x="13586" y="6793"/>
                  </a:cubicBezTo>
                  <a:cubicBezTo>
                    <a:pt x="13538" y="6936"/>
                    <a:pt x="13586" y="7115"/>
                    <a:pt x="13765" y="7162"/>
                  </a:cubicBezTo>
                  <a:cubicBezTo>
                    <a:pt x="13784" y="7164"/>
                    <a:pt x="13805" y="7165"/>
                    <a:pt x="13826" y="7165"/>
                  </a:cubicBezTo>
                  <a:cubicBezTo>
                    <a:pt x="13930" y="7165"/>
                    <a:pt x="14042" y="7140"/>
                    <a:pt x="14122" y="7091"/>
                  </a:cubicBezTo>
                  <a:cubicBezTo>
                    <a:pt x="14300" y="6984"/>
                    <a:pt x="14431" y="6817"/>
                    <a:pt x="14598" y="6686"/>
                  </a:cubicBezTo>
                  <a:cubicBezTo>
                    <a:pt x="15411" y="6039"/>
                    <a:pt x="16272" y="5775"/>
                    <a:pt x="17091" y="5775"/>
                  </a:cubicBezTo>
                  <a:cubicBezTo>
                    <a:pt x="18623" y="5775"/>
                    <a:pt x="20011" y="6699"/>
                    <a:pt x="20670" y="7770"/>
                  </a:cubicBezTo>
                  <a:cubicBezTo>
                    <a:pt x="21599" y="9294"/>
                    <a:pt x="21206" y="11008"/>
                    <a:pt x="19682" y="11937"/>
                  </a:cubicBezTo>
                  <a:cubicBezTo>
                    <a:pt x="18978" y="12375"/>
                    <a:pt x="18219" y="12556"/>
                    <a:pt x="17392" y="12556"/>
                  </a:cubicBezTo>
                  <a:cubicBezTo>
                    <a:pt x="17366" y="12556"/>
                    <a:pt x="17339" y="12556"/>
                    <a:pt x="17313" y="12556"/>
                  </a:cubicBezTo>
                  <a:cubicBezTo>
                    <a:pt x="17179" y="12545"/>
                    <a:pt x="17043" y="12539"/>
                    <a:pt x="16905" y="12539"/>
                  </a:cubicBezTo>
                  <a:cubicBezTo>
                    <a:pt x="16737" y="12539"/>
                    <a:pt x="16566" y="12548"/>
                    <a:pt x="16396" y="12568"/>
                  </a:cubicBezTo>
                  <a:cubicBezTo>
                    <a:pt x="16086" y="12615"/>
                    <a:pt x="15967" y="12877"/>
                    <a:pt x="16122" y="13151"/>
                  </a:cubicBezTo>
                  <a:cubicBezTo>
                    <a:pt x="16217" y="13294"/>
                    <a:pt x="16348" y="13425"/>
                    <a:pt x="16455" y="13580"/>
                  </a:cubicBezTo>
                  <a:cubicBezTo>
                    <a:pt x="18229" y="15949"/>
                    <a:pt x="16979" y="18961"/>
                    <a:pt x="15229" y="20069"/>
                  </a:cubicBezTo>
                  <a:cubicBezTo>
                    <a:pt x="14660" y="20433"/>
                    <a:pt x="14070" y="20624"/>
                    <a:pt x="13459" y="20624"/>
                  </a:cubicBezTo>
                  <a:cubicBezTo>
                    <a:pt x="13072" y="20624"/>
                    <a:pt x="12678" y="20547"/>
                    <a:pt x="12276" y="20390"/>
                  </a:cubicBezTo>
                  <a:cubicBezTo>
                    <a:pt x="11229" y="19997"/>
                    <a:pt x="10443" y="19319"/>
                    <a:pt x="9966" y="18307"/>
                  </a:cubicBezTo>
                  <a:cubicBezTo>
                    <a:pt x="9800" y="17985"/>
                    <a:pt x="9681" y="17640"/>
                    <a:pt x="9538" y="17318"/>
                  </a:cubicBezTo>
                  <a:cubicBezTo>
                    <a:pt x="9431" y="17080"/>
                    <a:pt x="9300" y="16854"/>
                    <a:pt x="8943" y="16794"/>
                  </a:cubicBezTo>
                  <a:cubicBezTo>
                    <a:pt x="8883" y="16937"/>
                    <a:pt x="8812" y="17092"/>
                    <a:pt x="8728" y="17295"/>
                  </a:cubicBezTo>
                  <a:cubicBezTo>
                    <a:pt x="8657" y="17628"/>
                    <a:pt x="8645" y="17961"/>
                    <a:pt x="8526" y="18283"/>
                  </a:cubicBezTo>
                  <a:cubicBezTo>
                    <a:pt x="8029" y="19652"/>
                    <a:pt x="6970" y="20399"/>
                    <a:pt x="5630" y="20399"/>
                  </a:cubicBezTo>
                  <a:cubicBezTo>
                    <a:pt x="5397" y="20399"/>
                    <a:pt x="5155" y="20376"/>
                    <a:pt x="4906" y="20331"/>
                  </a:cubicBezTo>
                  <a:cubicBezTo>
                    <a:pt x="2561" y="19902"/>
                    <a:pt x="1513" y="17771"/>
                    <a:pt x="1573" y="16235"/>
                  </a:cubicBezTo>
                  <a:cubicBezTo>
                    <a:pt x="1608" y="15330"/>
                    <a:pt x="1930" y="14580"/>
                    <a:pt x="2561" y="13949"/>
                  </a:cubicBezTo>
                  <a:cubicBezTo>
                    <a:pt x="2989" y="13520"/>
                    <a:pt x="3454" y="13163"/>
                    <a:pt x="4001" y="12901"/>
                  </a:cubicBezTo>
                  <a:cubicBezTo>
                    <a:pt x="4311" y="12758"/>
                    <a:pt x="4597" y="12580"/>
                    <a:pt x="4859" y="12389"/>
                  </a:cubicBezTo>
                  <a:cubicBezTo>
                    <a:pt x="4942" y="12330"/>
                    <a:pt x="5002" y="12139"/>
                    <a:pt x="4966" y="12044"/>
                  </a:cubicBezTo>
                  <a:cubicBezTo>
                    <a:pt x="4942" y="11961"/>
                    <a:pt x="4787" y="11853"/>
                    <a:pt x="4680" y="11841"/>
                  </a:cubicBezTo>
                  <a:cubicBezTo>
                    <a:pt x="4631" y="11830"/>
                    <a:pt x="4577" y="11826"/>
                    <a:pt x="4521" y="11826"/>
                  </a:cubicBezTo>
                  <a:cubicBezTo>
                    <a:pt x="4399" y="11826"/>
                    <a:pt x="4266" y="11845"/>
                    <a:pt x="4144" y="11853"/>
                  </a:cubicBezTo>
                  <a:cubicBezTo>
                    <a:pt x="4080" y="11857"/>
                    <a:pt x="4017" y="11859"/>
                    <a:pt x="3954" y="11859"/>
                  </a:cubicBezTo>
                  <a:cubicBezTo>
                    <a:pt x="3075" y="11859"/>
                    <a:pt x="2340" y="11473"/>
                    <a:pt x="1751" y="10806"/>
                  </a:cubicBezTo>
                  <a:cubicBezTo>
                    <a:pt x="870" y="9794"/>
                    <a:pt x="561" y="8591"/>
                    <a:pt x="799" y="7269"/>
                  </a:cubicBezTo>
                  <a:cubicBezTo>
                    <a:pt x="1102" y="5556"/>
                    <a:pt x="2324" y="5077"/>
                    <a:pt x="3448" y="5077"/>
                  </a:cubicBezTo>
                  <a:cubicBezTo>
                    <a:pt x="3558" y="5077"/>
                    <a:pt x="3668" y="5082"/>
                    <a:pt x="3775" y="5091"/>
                  </a:cubicBezTo>
                  <a:cubicBezTo>
                    <a:pt x="4430" y="5138"/>
                    <a:pt x="5037" y="5364"/>
                    <a:pt x="5597" y="5722"/>
                  </a:cubicBezTo>
                  <a:cubicBezTo>
                    <a:pt x="5918" y="5924"/>
                    <a:pt x="6228" y="6162"/>
                    <a:pt x="6549" y="6388"/>
                  </a:cubicBezTo>
                  <a:cubicBezTo>
                    <a:pt x="6692" y="6484"/>
                    <a:pt x="6847" y="6615"/>
                    <a:pt x="7002" y="6662"/>
                  </a:cubicBezTo>
                  <a:cubicBezTo>
                    <a:pt x="7062" y="6675"/>
                    <a:pt x="7128" y="6682"/>
                    <a:pt x="7194" y="6682"/>
                  </a:cubicBezTo>
                  <a:cubicBezTo>
                    <a:pt x="7312" y="6682"/>
                    <a:pt x="7430" y="6660"/>
                    <a:pt x="7514" y="6615"/>
                  </a:cubicBezTo>
                  <a:cubicBezTo>
                    <a:pt x="7704" y="6507"/>
                    <a:pt x="7645" y="6305"/>
                    <a:pt x="7585" y="6126"/>
                  </a:cubicBezTo>
                  <a:cubicBezTo>
                    <a:pt x="7049" y="4591"/>
                    <a:pt x="7383" y="3221"/>
                    <a:pt x="8371" y="1983"/>
                  </a:cubicBezTo>
                  <a:cubicBezTo>
                    <a:pt x="9065" y="1122"/>
                    <a:pt x="9912" y="761"/>
                    <a:pt x="10734" y="761"/>
                  </a:cubicBezTo>
                  <a:close/>
                  <a:moveTo>
                    <a:pt x="10725" y="1"/>
                  </a:moveTo>
                  <a:cubicBezTo>
                    <a:pt x="9731" y="1"/>
                    <a:pt x="8697" y="427"/>
                    <a:pt x="7823" y="1459"/>
                  </a:cubicBezTo>
                  <a:cubicBezTo>
                    <a:pt x="7038" y="2412"/>
                    <a:pt x="6621" y="3507"/>
                    <a:pt x="6573" y="4733"/>
                  </a:cubicBezTo>
                  <a:cubicBezTo>
                    <a:pt x="6573" y="4924"/>
                    <a:pt x="6561" y="5126"/>
                    <a:pt x="6537" y="5388"/>
                  </a:cubicBezTo>
                  <a:cubicBezTo>
                    <a:pt x="6264" y="5233"/>
                    <a:pt x="6037" y="5114"/>
                    <a:pt x="5811" y="4972"/>
                  </a:cubicBezTo>
                  <a:cubicBezTo>
                    <a:pt x="5076" y="4541"/>
                    <a:pt x="4294" y="4342"/>
                    <a:pt x="3466" y="4342"/>
                  </a:cubicBezTo>
                  <a:cubicBezTo>
                    <a:pt x="3356" y="4342"/>
                    <a:pt x="3244" y="4345"/>
                    <a:pt x="3132" y="4352"/>
                  </a:cubicBezTo>
                  <a:cubicBezTo>
                    <a:pt x="1739" y="4424"/>
                    <a:pt x="632" y="5269"/>
                    <a:pt x="203" y="6615"/>
                  </a:cubicBezTo>
                  <a:cubicBezTo>
                    <a:pt x="13" y="7234"/>
                    <a:pt x="1" y="7889"/>
                    <a:pt x="49" y="8532"/>
                  </a:cubicBezTo>
                  <a:cubicBezTo>
                    <a:pt x="227" y="10294"/>
                    <a:pt x="1084" y="11580"/>
                    <a:pt x="2704" y="12342"/>
                  </a:cubicBezTo>
                  <a:cubicBezTo>
                    <a:pt x="2811" y="12389"/>
                    <a:pt x="2906" y="12449"/>
                    <a:pt x="3061" y="12520"/>
                  </a:cubicBezTo>
                  <a:cubicBezTo>
                    <a:pt x="2751" y="12794"/>
                    <a:pt x="2466" y="13008"/>
                    <a:pt x="2192" y="13270"/>
                  </a:cubicBezTo>
                  <a:cubicBezTo>
                    <a:pt x="1180" y="14199"/>
                    <a:pt x="703" y="15366"/>
                    <a:pt x="858" y="16747"/>
                  </a:cubicBezTo>
                  <a:cubicBezTo>
                    <a:pt x="1025" y="18211"/>
                    <a:pt x="1704" y="19402"/>
                    <a:pt x="2894" y="20259"/>
                  </a:cubicBezTo>
                  <a:cubicBezTo>
                    <a:pt x="3688" y="20843"/>
                    <a:pt x="4630" y="21129"/>
                    <a:pt x="5608" y="21129"/>
                  </a:cubicBezTo>
                  <a:cubicBezTo>
                    <a:pt x="5628" y="21129"/>
                    <a:pt x="5648" y="21129"/>
                    <a:pt x="5668" y="21128"/>
                  </a:cubicBezTo>
                  <a:cubicBezTo>
                    <a:pt x="7014" y="21093"/>
                    <a:pt x="8109" y="20533"/>
                    <a:pt x="8835" y="19354"/>
                  </a:cubicBezTo>
                  <a:cubicBezTo>
                    <a:pt x="8954" y="19152"/>
                    <a:pt x="9002" y="18878"/>
                    <a:pt x="9300" y="18747"/>
                  </a:cubicBezTo>
                  <a:cubicBezTo>
                    <a:pt x="9705" y="19592"/>
                    <a:pt x="10336" y="20200"/>
                    <a:pt x="11098" y="20664"/>
                  </a:cubicBezTo>
                  <a:cubicBezTo>
                    <a:pt x="11857" y="21122"/>
                    <a:pt x="12630" y="21368"/>
                    <a:pt x="13416" y="21368"/>
                  </a:cubicBezTo>
                  <a:cubicBezTo>
                    <a:pt x="14060" y="21368"/>
                    <a:pt x="14712" y="21203"/>
                    <a:pt x="15372" y="20854"/>
                  </a:cubicBezTo>
                  <a:cubicBezTo>
                    <a:pt x="17301" y="19831"/>
                    <a:pt x="18825" y="16794"/>
                    <a:pt x="17622" y="14116"/>
                  </a:cubicBezTo>
                  <a:cubicBezTo>
                    <a:pt x="17527" y="13901"/>
                    <a:pt x="17420" y="13699"/>
                    <a:pt x="17277" y="13389"/>
                  </a:cubicBezTo>
                  <a:cubicBezTo>
                    <a:pt x="17603" y="13335"/>
                    <a:pt x="17840" y="13281"/>
                    <a:pt x="18051" y="13281"/>
                  </a:cubicBezTo>
                  <a:cubicBezTo>
                    <a:pt x="18071" y="13281"/>
                    <a:pt x="18091" y="13281"/>
                    <a:pt x="18110" y="13282"/>
                  </a:cubicBezTo>
                  <a:cubicBezTo>
                    <a:pt x="18670" y="13246"/>
                    <a:pt x="19182" y="13092"/>
                    <a:pt x="19670" y="12853"/>
                  </a:cubicBezTo>
                  <a:cubicBezTo>
                    <a:pt x="21944" y="11746"/>
                    <a:pt x="22587" y="9234"/>
                    <a:pt x="21146" y="7162"/>
                  </a:cubicBezTo>
                  <a:cubicBezTo>
                    <a:pt x="20317" y="5967"/>
                    <a:pt x="18753" y="5053"/>
                    <a:pt x="17072" y="5053"/>
                  </a:cubicBezTo>
                  <a:cubicBezTo>
                    <a:pt x="16459" y="5053"/>
                    <a:pt x="15831" y="5174"/>
                    <a:pt x="15217" y="5448"/>
                  </a:cubicBezTo>
                  <a:cubicBezTo>
                    <a:pt x="15074" y="5531"/>
                    <a:pt x="14908" y="5567"/>
                    <a:pt x="14693" y="5650"/>
                  </a:cubicBezTo>
                  <a:cubicBezTo>
                    <a:pt x="14717" y="5388"/>
                    <a:pt x="14729" y="5210"/>
                    <a:pt x="14741" y="5031"/>
                  </a:cubicBezTo>
                  <a:cubicBezTo>
                    <a:pt x="14812" y="4114"/>
                    <a:pt x="14693" y="3233"/>
                    <a:pt x="14324" y="2388"/>
                  </a:cubicBezTo>
                  <a:cubicBezTo>
                    <a:pt x="13709" y="1021"/>
                    <a:pt x="12264" y="1"/>
                    <a:pt x="107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" name="Google Shape;1473;p39"/>
            <p:cNvSpPr/>
            <p:nvPr/>
          </p:nvSpPr>
          <p:spPr>
            <a:xfrm>
              <a:off x="5712480" y="389160"/>
              <a:ext cx="689040" cy="650520"/>
            </a:xfrm>
            <a:custGeom>
              <a:avLst/>
              <a:gdLst>
                <a:gd name="textAreaLeft" fmla="*/ 0 w 689040"/>
                <a:gd name="textAreaRight" fmla="*/ 689400 w 689040"/>
                <a:gd name="textAreaTop" fmla="*/ 0 h 650520"/>
                <a:gd name="textAreaBottom" fmla="*/ 650880 h 650520"/>
              </a:gdLst>
              <a:ahLst/>
              <a:rect l="textAreaLeft" t="textAreaTop" r="textAreaRight" b="textAreaBottom"/>
              <a:pathLst>
                <a:path w="21039" h="19864">
                  <a:moveTo>
                    <a:pt x="10174" y="1"/>
                  </a:moveTo>
                  <a:cubicBezTo>
                    <a:pt x="9352" y="1"/>
                    <a:pt x="8505" y="362"/>
                    <a:pt x="7811" y="1223"/>
                  </a:cubicBezTo>
                  <a:cubicBezTo>
                    <a:pt x="6823" y="2461"/>
                    <a:pt x="6489" y="3831"/>
                    <a:pt x="7025" y="5366"/>
                  </a:cubicBezTo>
                  <a:cubicBezTo>
                    <a:pt x="7085" y="5545"/>
                    <a:pt x="7144" y="5747"/>
                    <a:pt x="6954" y="5855"/>
                  </a:cubicBezTo>
                  <a:cubicBezTo>
                    <a:pt x="6870" y="5900"/>
                    <a:pt x="6752" y="5922"/>
                    <a:pt x="6634" y="5922"/>
                  </a:cubicBezTo>
                  <a:cubicBezTo>
                    <a:pt x="6568" y="5922"/>
                    <a:pt x="6502" y="5915"/>
                    <a:pt x="6442" y="5902"/>
                  </a:cubicBezTo>
                  <a:cubicBezTo>
                    <a:pt x="6287" y="5855"/>
                    <a:pt x="6132" y="5724"/>
                    <a:pt x="5989" y="5628"/>
                  </a:cubicBezTo>
                  <a:cubicBezTo>
                    <a:pt x="5668" y="5402"/>
                    <a:pt x="5358" y="5164"/>
                    <a:pt x="5037" y="4962"/>
                  </a:cubicBezTo>
                  <a:cubicBezTo>
                    <a:pt x="4477" y="4604"/>
                    <a:pt x="3870" y="4378"/>
                    <a:pt x="3215" y="4331"/>
                  </a:cubicBezTo>
                  <a:cubicBezTo>
                    <a:pt x="3108" y="4322"/>
                    <a:pt x="2998" y="4317"/>
                    <a:pt x="2888" y="4317"/>
                  </a:cubicBezTo>
                  <a:cubicBezTo>
                    <a:pt x="1764" y="4317"/>
                    <a:pt x="542" y="4796"/>
                    <a:pt x="239" y="6509"/>
                  </a:cubicBezTo>
                  <a:cubicBezTo>
                    <a:pt x="1" y="7831"/>
                    <a:pt x="310" y="9034"/>
                    <a:pt x="1191" y="10046"/>
                  </a:cubicBezTo>
                  <a:cubicBezTo>
                    <a:pt x="1780" y="10713"/>
                    <a:pt x="2515" y="11099"/>
                    <a:pt x="3394" y="11099"/>
                  </a:cubicBezTo>
                  <a:cubicBezTo>
                    <a:pt x="3457" y="11099"/>
                    <a:pt x="3520" y="11097"/>
                    <a:pt x="3584" y="11093"/>
                  </a:cubicBezTo>
                  <a:cubicBezTo>
                    <a:pt x="3706" y="11085"/>
                    <a:pt x="3839" y="11066"/>
                    <a:pt x="3961" y="11066"/>
                  </a:cubicBezTo>
                  <a:cubicBezTo>
                    <a:pt x="4017" y="11066"/>
                    <a:pt x="4071" y="11070"/>
                    <a:pt x="4120" y="11081"/>
                  </a:cubicBezTo>
                  <a:cubicBezTo>
                    <a:pt x="4227" y="11093"/>
                    <a:pt x="4382" y="11201"/>
                    <a:pt x="4406" y="11284"/>
                  </a:cubicBezTo>
                  <a:cubicBezTo>
                    <a:pt x="4442" y="11379"/>
                    <a:pt x="4382" y="11570"/>
                    <a:pt x="4299" y="11629"/>
                  </a:cubicBezTo>
                  <a:cubicBezTo>
                    <a:pt x="4037" y="11820"/>
                    <a:pt x="3751" y="11998"/>
                    <a:pt x="3441" y="12141"/>
                  </a:cubicBezTo>
                  <a:cubicBezTo>
                    <a:pt x="2894" y="12403"/>
                    <a:pt x="2429" y="12760"/>
                    <a:pt x="2001" y="13189"/>
                  </a:cubicBezTo>
                  <a:cubicBezTo>
                    <a:pt x="1370" y="13820"/>
                    <a:pt x="1048" y="14570"/>
                    <a:pt x="1013" y="15475"/>
                  </a:cubicBezTo>
                  <a:cubicBezTo>
                    <a:pt x="953" y="17011"/>
                    <a:pt x="2001" y="19142"/>
                    <a:pt x="4346" y="19571"/>
                  </a:cubicBezTo>
                  <a:cubicBezTo>
                    <a:pt x="4595" y="19616"/>
                    <a:pt x="4837" y="19639"/>
                    <a:pt x="5070" y="19639"/>
                  </a:cubicBezTo>
                  <a:cubicBezTo>
                    <a:pt x="6410" y="19639"/>
                    <a:pt x="7469" y="18892"/>
                    <a:pt x="7966" y="17523"/>
                  </a:cubicBezTo>
                  <a:cubicBezTo>
                    <a:pt x="8085" y="17201"/>
                    <a:pt x="8097" y="16868"/>
                    <a:pt x="8168" y="16535"/>
                  </a:cubicBezTo>
                  <a:cubicBezTo>
                    <a:pt x="8252" y="16332"/>
                    <a:pt x="8323" y="16177"/>
                    <a:pt x="8383" y="16034"/>
                  </a:cubicBezTo>
                  <a:cubicBezTo>
                    <a:pt x="8740" y="16094"/>
                    <a:pt x="8871" y="16320"/>
                    <a:pt x="8978" y="16558"/>
                  </a:cubicBezTo>
                  <a:cubicBezTo>
                    <a:pt x="9121" y="16880"/>
                    <a:pt x="9240" y="17225"/>
                    <a:pt x="9406" y="17547"/>
                  </a:cubicBezTo>
                  <a:cubicBezTo>
                    <a:pt x="9883" y="18559"/>
                    <a:pt x="10669" y="19237"/>
                    <a:pt x="11716" y="19630"/>
                  </a:cubicBezTo>
                  <a:cubicBezTo>
                    <a:pt x="12118" y="19787"/>
                    <a:pt x="12512" y="19864"/>
                    <a:pt x="12899" y="19864"/>
                  </a:cubicBezTo>
                  <a:cubicBezTo>
                    <a:pt x="13510" y="19864"/>
                    <a:pt x="14100" y="19673"/>
                    <a:pt x="14669" y="19309"/>
                  </a:cubicBezTo>
                  <a:cubicBezTo>
                    <a:pt x="16419" y="18201"/>
                    <a:pt x="17669" y="15189"/>
                    <a:pt x="15895" y="12820"/>
                  </a:cubicBezTo>
                  <a:cubicBezTo>
                    <a:pt x="15788" y="12665"/>
                    <a:pt x="15657" y="12534"/>
                    <a:pt x="15562" y="12391"/>
                  </a:cubicBezTo>
                  <a:cubicBezTo>
                    <a:pt x="15407" y="12117"/>
                    <a:pt x="15526" y="11855"/>
                    <a:pt x="15836" y="11808"/>
                  </a:cubicBezTo>
                  <a:cubicBezTo>
                    <a:pt x="16006" y="11788"/>
                    <a:pt x="16177" y="11779"/>
                    <a:pt x="16345" y="11779"/>
                  </a:cubicBezTo>
                  <a:cubicBezTo>
                    <a:pt x="16483" y="11779"/>
                    <a:pt x="16619" y="11785"/>
                    <a:pt x="16753" y="11796"/>
                  </a:cubicBezTo>
                  <a:cubicBezTo>
                    <a:pt x="16779" y="11796"/>
                    <a:pt x="16806" y="11796"/>
                    <a:pt x="16832" y="11796"/>
                  </a:cubicBezTo>
                  <a:cubicBezTo>
                    <a:pt x="17659" y="11796"/>
                    <a:pt x="18418" y="11615"/>
                    <a:pt x="19122" y="11177"/>
                  </a:cubicBezTo>
                  <a:cubicBezTo>
                    <a:pt x="20646" y="10248"/>
                    <a:pt x="21039" y="8534"/>
                    <a:pt x="20110" y="7010"/>
                  </a:cubicBezTo>
                  <a:cubicBezTo>
                    <a:pt x="19451" y="5939"/>
                    <a:pt x="18063" y="5015"/>
                    <a:pt x="16531" y="5015"/>
                  </a:cubicBezTo>
                  <a:cubicBezTo>
                    <a:pt x="15712" y="5015"/>
                    <a:pt x="14851" y="5279"/>
                    <a:pt x="14038" y="5926"/>
                  </a:cubicBezTo>
                  <a:cubicBezTo>
                    <a:pt x="13871" y="6057"/>
                    <a:pt x="13740" y="6224"/>
                    <a:pt x="13562" y="6331"/>
                  </a:cubicBezTo>
                  <a:cubicBezTo>
                    <a:pt x="13482" y="6380"/>
                    <a:pt x="13370" y="6405"/>
                    <a:pt x="13266" y="6405"/>
                  </a:cubicBezTo>
                  <a:cubicBezTo>
                    <a:pt x="13245" y="6405"/>
                    <a:pt x="13224" y="6404"/>
                    <a:pt x="13205" y="6402"/>
                  </a:cubicBezTo>
                  <a:cubicBezTo>
                    <a:pt x="13026" y="6355"/>
                    <a:pt x="12978" y="6176"/>
                    <a:pt x="13026" y="6033"/>
                  </a:cubicBezTo>
                  <a:cubicBezTo>
                    <a:pt x="13097" y="5676"/>
                    <a:pt x="13216" y="5331"/>
                    <a:pt x="13312" y="4985"/>
                  </a:cubicBezTo>
                  <a:cubicBezTo>
                    <a:pt x="13574" y="3950"/>
                    <a:pt x="13514" y="2938"/>
                    <a:pt x="13085" y="1949"/>
                  </a:cubicBezTo>
                  <a:cubicBezTo>
                    <a:pt x="12565" y="802"/>
                    <a:pt x="11398" y="1"/>
                    <a:pt x="1017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" name="Google Shape;1474;p39"/>
            <p:cNvSpPr/>
            <p:nvPr/>
          </p:nvSpPr>
          <p:spPr>
            <a:xfrm>
              <a:off x="5969880" y="756720"/>
              <a:ext cx="133920" cy="5436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54360"/>
                <a:gd name="textAreaBottom" fmla="*/ 54720 h 54360"/>
              </a:gdLst>
              <a:ahLst/>
              <a:rect l="textAreaLeft" t="textAreaTop" r="textAreaRight" b="textAreaBottom"/>
              <a:pathLst>
                <a:path w="4097" h="1669">
                  <a:moveTo>
                    <a:pt x="390" y="1"/>
                  </a:moveTo>
                  <a:cubicBezTo>
                    <a:pt x="317" y="1"/>
                    <a:pt x="245" y="16"/>
                    <a:pt x="191" y="49"/>
                  </a:cubicBezTo>
                  <a:cubicBezTo>
                    <a:pt x="60" y="120"/>
                    <a:pt x="1" y="299"/>
                    <a:pt x="84" y="442"/>
                  </a:cubicBezTo>
                  <a:cubicBezTo>
                    <a:pt x="167" y="597"/>
                    <a:pt x="274" y="763"/>
                    <a:pt x="405" y="882"/>
                  </a:cubicBezTo>
                  <a:cubicBezTo>
                    <a:pt x="941" y="1383"/>
                    <a:pt x="1560" y="1633"/>
                    <a:pt x="2334" y="1668"/>
                  </a:cubicBezTo>
                  <a:cubicBezTo>
                    <a:pt x="2775" y="1633"/>
                    <a:pt x="3227" y="1561"/>
                    <a:pt x="3632" y="1311"/>
                  </a:cubicBezTo>
                  <a:cubicBezTo>
                    <a:pt x="3775" y="1216"/>
                    <a:pt x="3930" y="1097"/>
                    <a:pt x="4037" y="966"/>
                  </a:cubicBezTo>
                  <a:cubicBezTo>
                    <a:pt x="4073" y="882"/>
                    <a:pt x="4096" y="704"/>
                    <a:pt x="4037" y="609"/>
                  </a:cubicBezTo>
                  <a:cubicBezTo>
                    <a:pt x="3989" y="537"/>
                    <a:pt x="3823" y="466"/>
                    <a:pt x="3715" y="466"/>
                  </a:cubicBezTo>
                  <a:cubicBezTo>
                    <a:pt x="3573" y="478"/>
                    <a:pt x="3418" y="549"/>
                    <a:pt x="3287" y="621"/>
                  </a:cubicBezTo>
                  <a:cubicBezTo>
                    <a:pt x="2945" y="793"/>
                    <a:pt x="2618" y="876"/>
                    <a:pt x="2302" y="876"/>
                  </a:cubicBezTo>
                  <a:cubicBezTo>
                    <a:pt x="1791" y="876"/>
                    <a:pt x="1309" y="661"/>
                    <a:pt x="846" y="263"/>
                  </a:cubicBezTo>
                  <a:cubicBezTo>
                    <a:pt x="763" y="180"/>
                    <a:pt x="667" y="73"/>
                    <a:pt x="548" y="25"/>
                  </a:cubicBezTo>
                  <a:cubicBezTo>
                    <a:pt x="502" y="10"/>
                    <a:pt x="446" y="1"/>
                    <a:pt x="39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360" bIns="27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" name="Google Shape;1475;p39"/>
            <p:cNvSpPr/>
            <p:nvPr/>
          </p:nvSpPr>
          <p:spPr>
            <a:xfrm>
              <a:off x="5937120" y="671040"/>
              <a:ext cx="24120" cy="2484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24840"/>
                <a:gd name="textAreaBottom" fmla="*/ 25200 h 24840"/>
              </a:gdLst>
              <a:ahLst/>
              <a:rect l="textAreaLeft" t="textAreaTop" r="textAreaRight" b="textAreaBottom"/>
              <a:pathLst>
                <a:path w="751" h="771">
                  <a:moveTo>
                    <a:pt x="375" y="0"/>
                  </a:moveTo>
                  <a:cubicBezTo>
                    <a:pt x="369" y="0"/>
                    <a:pt x="363" y="1"/>
                    <a:pt x="358" y="1"/>
                  </a:cubicBezTo>
                  <a:cubicBezTo>
                    <a:pt x="167" y="13"/>
                    <a:pt x="1" y="215"/>
                    <a:pt x="1" y="418"/>
                  </a:cubicBezTo>
                  <a:cubicBezTo>
                    <a:pt x="1" y="608"/>
                    <a:pt x="151" y="771"/>
                    <a:pt x="335" y="771"/>
                  </a:cubicBezTo>
                  <a:cubicBezTo>
                    <a:pt x="358" y="771"/>
                    <a:pt x="382" y="768"/>
                    <a:pt x="405" y="763"/>
                  </a:cubicBezTo>
                  <a:cubicBezTo>
                    <a:pt x="620" y="715"/>
                    <a:pt x="751" y="525"/>
                    <a:pt x="715" y="311"/>
                  </a:cubicBezTo>
                  <a:cubicBezTo>
                    <a:pt x="703" y="161"/>
                    <a:pt x="536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" name="Google Shape;1476;p39"/>
            <p:cNvSpPr/>
            <p:nvPr/>
          </p:nvSpPr>
          <p:spPr>
            <a:xfrm>
              <a:off x="6122520" y="706680"/>
              <a:ext cx="23040" cy="2412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716" h="751">
                  <a:moveTo>
                    <a:pt x="382" y="0"/>
                  </a:moveTo>
                  <a:cubicBezTo>
                    <a:pt x="180" y="0"/>
                    <a:pt x="1" y="179"/>
                    <a:pt x="25" y="405"/>
                  </a:cubicBezTo>
                  <a:cubicBezTo>
                    <a:pt x="25" y="596"/>
                    <a:pt x="168" y="751"/>
                    <a:pt x="346" y="751"/>
                  </a:cubicBezTo>
                  <a:cubicBezTo>
                    <a:pt x="561" y="751"/>
                    <a:pt x="715" y="572"/>
                    <a:pt x="703" y="346"/>
                  </a:cubicBezTo>
                  <a:cubicBezTo>
                    <a:pt x="692" y="167"/>
                    <a:pt x="537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612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6000" spc="-1" strike="noStrike">
                <a:solidFill>
                  <a:schemeClr val="dk1"/>
                </a:solidFill>
                <a:latin typeface="Calibri"/>
                <a:ea typeface="Montserrat"/>
              </a:rPr>
              <a:t>Kata Nama Khas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Google Shape;2255;p61"/>
          <p:cNvSpPr/>
          <p:nvPr/>
        </p:nvSpPr>
        <p:spPr>
          <a:xfrm>
            <a:off x="323640" y="1479600"/>
            <a:ext cx="7562880" cy="17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50000"/>
              </a:lnSpc>
              <a:buSzPct val="100000"/>
              <a:buBlip>
                <a:blip r:embed="rId1"/>
              </a:buBlip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Kata Nama Khas digunakan untuk menyebut sesuatu seperti manusia, haiwan, benda , tumbuh-tumbuhan dan tempat secara khusus.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Kata Nama Khas ditulis dengan huruf besar.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Google Shape;2257;p61" descr=""/>
          <p:cNvPicPr/>
          <p:nvPr/>
        </p:nvPicPr>
        <p:blipFill>
          <a:blip r:embed="rId3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5"/>
          <p:cNvSpPr/>
          <p:nvPr/>
        </p:nvSpPr>
        <p:spPr>
          <a:xfrm>
            <a:off x="0" y="1799640"/>
            <a:ext cx="9143640" cy="461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0" name="Rectangle 9"/>
          <p:cNvSpPr/>
          <p:nvPr/>
        </p:nvSpPr>
        <p:spPr>
          <a:xfrm>
            <a:off x="0" y="2584080"/>
            <a:ext cx="9143640" cy="461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1" name="Rectangle 10"/>
          <p:cNvSpPr/>
          <p:nvPr/>
        </p:nvSpPr>
        <p:spPr>
          <a:xfrm>
            <a:off x="0" y="3368880"/>
            <a:ext cx="9143640" cy="461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2" name="Rectangle 11"/>
          <p:cNvSpPr/>
          <p:nvPr/>
        </p:nvSpPr>
        <p:spPr>
          <a:xfrm>
            <a:off x="0" y="4153320"/>
            <a:ext cx="9143640" cy="461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612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6000" spc="-1" strike="noStrike">
                <a:solidFill>
                  <a:schemeClr val="dk1"/>
                </a:solidFill>
                <a:latin typeface="Calibri"/>
                <a:ea typeface="Montserrat"/>
              </a:rPr>
              <a:t>Kata Nama Khas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Rectangle: Rounded Corners 19"/>
          <p:cNvSpPr/>
          <p:nvPr/>
        </p:nvSpPr>
        <p:spPr>
          <a:xfrm>
            <a:off x="323640" y="2841840"/>
            <a:ext cx="3434760" cy="779400"/>
          </a:xfrm>
          <a:prstGeom prst="roundRect">
            <a:avLst>
              <a:gd name="adj" fmla="val 1666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 Black"/>
              </a:rPr>
              <a:t>P</a:t>
            </a:r>
            <a:r>
              <a:rPr b="0" lang="en-US" sz="2800" spc="-1" strike="noStrike">
                <a:solidFill>
                  <a:schemeClr val="dk1"/>
                </a:solidFill>
                <a:latin typeface="Arial Black"/>
              </a:rPr>
              <a:t>roton</a:t>
            </a:r>
            <a:r>
              <a:rPr b="0" lang="en-US" sz="2800" spc="-1" strike="noStrike">
                <a:solidFill>
                  <a:srgbClr val="ff0000"/>
                </a:solidFill>
                <a:latin typeface="Arial Black"/>
              </a:rPr>
              <a:t> P</a:t>
            </a:r>
            <a:r>
              <a:rPr b="0" lang="en-US" sz="2800" spc="-1" strike="noStrike">
                <a:solidFill>
                  <a:schemeClr val="dk1"/>
                </a:solidFill>
                <a:latin typeface="Arial Black"/>
              </a:rPr>
              <a:t>ersona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Picture 29" descr="Car proton png 4 » PNG Image"/>
          <p:cNvPicPr/>
          <p:nvPr/>
        </p:nvPicPr>
        <p:blipFill>
          <a:blip r:embed="rId1"/>
          <a:stretch/>
        </p:blipFill>
        <p:spPr>
          <a:xfrm>
            <a:off x="595080" y="1616040"/>
            <a:ext cx="2629440" cy="142992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30" descr="KRISS MR2 – Modenas | Motosikal Dan Enjin Nasional"/>
          <p:cNvPicPr/>
          <p:nvPr/>
        </p:nvPicPr>
        <p:blipFill>
          <a:blip r:embed="rId2"/>
          <a:stretch/>
        </p:blipFill>
        <p:spPr>
          <a:xfrm>
            <a:off x="6286680" y="2030760"/>
            <a:ext cx="2700000" cy="180000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2" descr="Cat PNG, Cat Transparent Background - FreeIconsPNG"/>
          <p:cNvPicPr/>
          <p:nvPr/>
        </p:nvPicPr>
        <p:blipFill>
          <a:blip r:embed="rId3"/>
          <a:stretch/>
        </p:blipFill>
        <p:spPr>
          <a:xfrm>
            <a:off x="3773520" y="2824920"/>
            <a:ext cx="1825200" cy="2048040"/>
          </a:xfrm>
          <a:prstGeom prst="rect">
            <a:avLst/>
          </a:prstGeom>
          <a:ln w="0">
            <a:noFill/>
          </a:ln>
        </p:spPr>
      </p:pic>
      <p:sp>
        <p:nvSpPr>
          <p:cNvPr id="218" name="Rectangle: Rounded Corners 19"/>
          <p:cNvSpPr/>
          <p:nvPr/>
        </p:nvSpPr>
        <p:spPr>
          <a:xfrm>
            <a:off x="2288880" y="4456440"/>
            <a:ext cx="3434760" cy="779400"/>
          </a:xfrm>
          <a:prstGeom prst="roundRect">
            <a:avLst>
              <a:gd name="adj" fmla="val 1666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 Black"/>
              </a:rPr>
              <a:t>S</a:t>
            </a:r>
            <a:r>
              <a:rPr b="0" lang="en-US" sz="2800" spc="-1" strike="noStrike">
                <a:solidFill>
                  <a:schemeClr val="dk1"/>
                </a:solidFill>
                <a:latin typeface="Arial Black"/>
              </a:rPr>
              <a:t>i</a:t>
            </a:r>
            <a:r>
              <a:rPr b="0" lang="en-US" sz="2800" spc="-1" strike="noStrike">
                <a:solidFill>
                  <a:srgbClr val="ff0000"/>
                </a:solidFill>
                <a:latin typeface="Arial Black"/>
              </a:rPr>
              <a:t> C</a:t>
            </a:r>
            <a:r>
              <a:rPr b="0" lang="en-US" sz="2800" spc="-1" strike="noStrike">
                <a:solidFill>
                  <a:schemeClr val="dk1"/>
                </a:solidFill>
                <a:latin typeface="Arial Black"/>
              </a:rPr>
              <a:t>omel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Rectangle: Rounded Corners 19"/>
          <p:cNvSpPr/>
          <p:nvPr/>
        </p:nvSpPr>
        <p:spPr>
          <a:xfrm>
            <a:off x="6588360" y="3646440"/>
            <a:ext cx="2534760" cy="779400"/>
          </a:xfrm>
          <a:prstGeom prst="roundRect">
            <a:avLst>
              <a:gd name="adj" fmla="val 1666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 Black"/>
              </a:rPr>
              <a:t>M</a:t>
            </a:r>
            <a:r>
              <a:rPr b="0" lang="en-US" sz="2800" spc="-1" strike="noStrike">
                <a:solidFill>
                  <a:schemeClr val="dk1"/>
                </a:solidFill>
                <a:latin typeface="Arial Black"/>
              </a:rPr>
              <a:t>odenas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41" descr="Modenas Logo Vector (.EPS) Free Download"/>
          <p:cNvPicPr/>
          <p:nvPr/>
        </p:nvPicPr>
        <p:blipFill>
          <a:blip r:embed="rId4"/>
          <a:stretch/>
        </p:blipFill>
        <p:spPr>
          <a:xfrm>
            <a:off x="6711840" y="2100600"/>
            <a:ext cx="924840" cy="4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612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6000" spc="-1" strike="noStrike">
                <a:solidFill>
                  <a:schemeClr val="dk1"/>
                </a:solidFill>
                <a:latin typeface="Calibri"/>
                <a:ea typeface="Montserrat"/>
              </a:rPr>
              <a:t>Kata Nama Khas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Google Shape;2255;p61"/>
          <p:cNvSpPr/>
          <p:nvPr/>
        </p:nvSpPr>
        <p:spPr>
          <a:xfrm>
            <a:off x="395640" y="1275480"/>
            <a:ext cx="7920360" cy="17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343080" indent="-343080">
              <a:lnSpc>
                <a:spcPct val="150000"/>
              </a:lnSpc>
              <a:buSzPct val="100000"/>
              <a:buBlip>
                <a:blip r:embed="rId1"/>
              </a:buBlip>
            </a:pPr>
            <a:r>
              <a:rPr b="0" lang="en-MY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Contoh Kata Nama Khas adalah seperti yang berikut :-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Google Shape;2257;p61" descr=""/>
          <p:cNvPicPr/>
          <p:nvPr/>
        </p:nvPicPr>
        <p:blipFill>
          <a:blip r:embed="rId2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24" name="Google Shape;1361;p36"/>
          <p:cNvGraphicFramePr/>
          <p:nvPr/>
        </p:nvGraphicFramePr>
        <p:xfrm>
          <a:off x="672480" y="2066760"/>
          <a:ext cx="7703640" cy="3922200"/>
        </p:xfrm>
        <a:graphic>
          <a:graphicData uri="http://schemas.openxmlformats.org/drawingml/2006/table">
            <a:tbl>
              <a:tblPr/>
              <a:tblGrid>
                <a:gridCol w="1259640"/>
                <a:gridCol w="6444000"/>
              </a:tblGrid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chemeClr val="dk1"/>
                          </a:solidFill>
                          <a:latin typeface="Calibri"/>
                          <a:ea typeface="Arial"/>
                        </a:rPr>
                        <a:t>Kategori</a:t>
                      </a:r>
                      <a:endParaRPr b="0" lang="en-IN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Contoh</a:t>
                      </a:r>
                      <a:endParaRPr b="0" lang="en-IN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solidFill>
                      <a:srgbClr val="e9f3f6"/>
                    </a:solidFill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Manusia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Doktor, Ali, Puan Zainab, Cikgu Puspa, Awie, Encik Lim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Haiwan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Sang Buaya, Comot, Sang Siput, Si Putih, Sang Gagak, Pak Belang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Benda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Adidas, Bata, Rolex, Hitachi, Wira, Persona, Sharp, National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Tempat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chemeClr val="dk1"/>
                          </a:solidFill>
                          <a:latin typeface="Calibri"/>
                          <a:ea typeface="Inria Sans"/>
                        </a:rPr>
                        <a:t>Ipoh, Lumut, Kuala Kangsar, Muzium Taiping, Sitiawan, Melaka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4fbed2"/>
                      </a:solidFill>
                      <a:prstDash val="solid"/>
                    </a:lnL>
                    <a:lnR w="12240">
                      <a:solidFill>
                        <a:srgbClr val="4fbed2"/>
                      </a:solidFill>
                      <a:prstDash val="solid"/>
                    </a:lnR>
                    <a:lnT w="12240">
                      <a:solidFill>
                        <a:srgbClr val="4fbed2"/>
                      </a:solidFill>
                      <a:prstDash val="solid"/>
                    </a:lnT>
                    <a:lnB w="12240">
                      <a:solidFill>
                        <a:srgbClr val="4fbed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3160" y="1842120"/>
            <a:ext cx="1991880" cy="101232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700" spc="-1" strike="noStrike">
                <a:solidFill>
                  <a:schemeClr val="accent1"/>
                </a:solidFill>
                <a:latin typeface="Montserrat"/>
                <a:ea typeface="Montserrat"/>
              </a:rPr>
              <a:t>02</a:t>
            </a:r>
            <a:endParaRPr b="0" lang="en-IN" sz="6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title"/>
          </p:nvPr>
        </p:nvSpPr>
        <p:spPr>
          <a:xfrm>
            <a:off x="2456640" y="2067840"/>
            <a:ext cx="5039280" cy="7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MY" sz="2400" spc="-1" strike="noStrike">
                <a:solidFill>
                  <a:srgbClr val="7030a0"/>
                </a:solidFill>
                <a:latin typeface="Calibri"/>
                <a:ea typeface="Montserrat"/>
              </a:rPr>
              <a:t>5.1.1 (iii)  Memahami, mengenal pasti dan menggunakan kata ganti nama mengikut konteks.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ubTitle"/>
          </p:nvPr>
        </p:nvSpPr>
        <p:spPr>
          <a:xfrm>
            <a:off x="2403360" y="3772440"/>
            <a:ext cx="433728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MY" sz="2400" spc="-1" strike="noStrike">
                <a:solidFill>
                  <a:schemeClr val="accent6"/>
                </a:solidFill>
                <a:latin typeface="Calibri"/>
                <a:ea typeface="Inria Sans"/>
              </a:rPr>
              <a:t>Kata Ganti Nama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8" name="Google Shape;1533;p42"/>
          <p:cNvGrpSpPr/>
          <p:nvPr/>
        </p:nvGrpSpPr>
        <p:grpSpPr>
          <a:xfrm>
            <a:off x="1750320" y="431640"/>
            <a:ext cx="743760" cy="735480"/>
            <a:chOff x="1750320" y="431640"/>
            <a:chExt cx="743760" cy="735480"/>
          </a:xfrm>
        </p:grpSpPr>
        <p:sp>
          <p:nvSpPr>
            <p:cNvPr id="229" name="Google Shape;1534;p42"/>
            <p:cNvSpPr/>
            <p:nvPr/>
          </p:nvSpPr>
          <p:spPr>
            <a:xfrm rot="20851200">
              <a:off x="1809000" y="492120"/>
              <a:ext cx="625680" cy="614520"/>
            </a:xfrm>
            <a:custGeom>
              <a:avLst/>
              <a:gdLst>
                <a:gd name="textAreaLeft" fmla="*/ 0 w 625680"/>
                <a:gd name="textAreaRight" fmla="*/ 626040 w 625680"/>
                <a:gd name="textAreaTop" fmla="*/ 0 h 614520"/>
                <a:gd name="textAreaBottom" fmla="*/ 614880 h 614520"/>
              </a:gdLst>
              <a:ahLst/>
              <a:rect l="textAreaLeft" t="textAreaTop" r="textAreaRight" b="textAreaBottom"/>
              <a:pathLst>
                <a:path w="14063" h="13814">
                  <a:moveTo>
                    <a:pt x="3344" y="745"/>
                  </a:moveTo>
                  <a:cubicBezTo>
                    <a:pt x="3975" y="745"/>
                    <a:pt x="4537" y="978"/>
                    <a:pt x="5049" y="1370"/>
                  </a:cubicBezTo>
                  <a:cubicBezTo>
                    <a:pt x="5775" y="1954"/>
                    <a:pt x="6216" y="2739"/>
                    <a:pt x="6454" y="3632"/>
                  </a:cubicBezTo>
                  <a:cubicBezTo>
                    <a:pt x="6514" y="3835"/>
                    <a:pt x="6549" y="4037"/>
                    <a:pt x="6621" y="4228"/>
                  </a:cubicBezTo>
                  <a:cubicBezTo>
                    <a:pt x="6657" y="4338"/>
                    <a:pt x="6776" y="4403"/>
                    <a:pt x="6889" y="4403"/>
                  </a:cubicBezTo>
                  <a:cubicBezTo>
                    <a:pt x="6959" y="4403"/>
                    <a:pt x="7028" y="4378"/>
                    <a:pt x="7073" y="4323"/>
                  </a:cubicBezTo>
                  <a:cubicBezTo>
                    <a:pt x="7216" y="4144"/>
                    <a:pt x="7335" y="3930"/>
                    <a:pt x="7454" y="3739"/>
                  </a:cubicBezTo>
                  <a:cubicBezTo>
                    <a:pt x="7752" y="3216"/>
                    <a:pt x="8109" y="2763"/>
                    <a:pt x="8597" y="2382"/>
                  </a:cubicBezTo>
                  <a:cubicBezTo>
                    <a:pt x="9209" y="1927"/>
                    <a:pt x="9862" y="1713"/>
                    <a:pt x="10551" y="1713"/>
                  </a:cubicBezTo>
                  <a:cubicBezTo>
                    <a:pt x="10853" y="1713"/>
                    <a:pt x="11163" y="1755"/>
                    <a:pt x="11478" y="1834"/>
                  </a:cubicBezTo>
                  <a:cubicBezTo>
                    <a:pt x="12633" y="2132"/>
                    <a:pt x="13348" y="3275"/>
                    <a:pt x="13205" y="4525"/>
                  </a:cubicBezTo>
                  <a:cubicBezTo>
                    <a:pt x="13098" y="5383"/>
                    <a:pt x="12824" y="6180"/>
                    <a:pt x="12383" y="6930"/>
                  </a:cubicBezTo>
                  <a:cubicBezTo>
                    <a:pt x="10895" y="9431"/>
                    <a:pt x="8883" y="11407"/>
                    <a:pt x="6478" y="12979"/>
                  </a:cubicBezTo>
                  <a:cubicBezTo>
                    <a:pt x="6394" y="13026"/>
                    <a:pt x="6299" y="13062"/>
                    <a:pt x="6180" y="13122"/>
                  </a:cubicBezTo>
                  <a:cubicBezTo>
                    <a:pt x="4775" y="11967"/>
                    <a:pt x="3394" y="10812"/>
                    <a:pt x="2370" y="9264"/>
                  </a:cubicBezTo>
                  <a:cubicBezTo>
                    <a:pt x="1501" y="7954"/>
                    <a:pt x="977" y="6537"/>
                    <a:pt x="775" y="5002"/>
                  </a:cubicBezTo>
                  <a:cubicBezTo>
                    <a:pt x="644" y="4025"/>
                    <a:pt x="739" y="3049"/>
                    <a:pt x="1180" y="2132"/>
                  </a:cubicBezTo>
                  <a:cubicBezTo>
                    <a:pt x="1572" y="1299"/>
                    <a:pt x="2227" y="811"/>
                    <a:pt x="3168" y="751"/>
                  </a:cubicBezTo>
                  <a:cubicBezTo>
                    <a:pt x="3227" y="747"/>
                    <a:pt x="3286" y="745"/>
                    <a:pt x="3344" y="745"/>
                  </a:cubicBezTo>
                  <a:close/>
                  <a:moveTo>
                    <a:pt x="3341" y="0"/>
                  </a:moveTo>
                  <a:cubicBezTo>
                    <a:pt x="2743" y="0"/>
                    <a:pt x="2151" y="184"/>
                    <a:pt x="1572" y="584"/>
                  </a:cubicBezTo>
                  <a:cubicBezTo>
                    <a:pt x="858" y="1072"/>
                    <a:pt x="489" y="1823"/>
                    <a:pt x="263" y="2644"/>
                  </a:cubicBezTo>
                  <a:cubicBezTo>
                    <a:pt x="13" y="3549"/>
                    <a:pt x="1" y="4490"/>
                    <a:pt x="168" y="5406"/>
                  </a:cubicBezTo>
                  <a:cubicBezTo>
                    <a:pt x="763" y="8847"/>
                    <a:pt x="2692" y="11407"/>
                    <a:pt x="5490" y="13372"/>
                  </a:cubicBezTo>
                  <a:cubicBezTo>
                    <a:pt x="5925" y="13673"/>
                    <a:pt x="6145" y="13814"/>
                    <a:pt x="6354" y="13814"/>
                  </a:cubicBezTo>
                  <a:cubicBezTo>
                    <a:pt x="6575" y="13814"/>
                    <a:pt x="6783" y="13658"/>
                    <a:pt x="7216" y="13372"/>
                  </a:cubicBezTo>
                  <a:cubicBezTo>
                    <a:pt x="9550" y="11824"/>
                    <a:pt x="11490" y="9859"/>
                    <a:pt x="12943" y="7466"/>
                  </a:cubicBezTo>
                  <a:cubicBezTo>
                    <a:pt x="13598" y="6383"/>
                    <a:pt x="14062" y="5228"/>
                    <a:pt x="13943" y="3930"/>
                  </a:cubicBezTo>
                  <a:cubicBezTo>
                    <a:pt x="13812" y="2537"/>
                    <a:pt x="13002" y="1489"/>
                    <a:pt x="11740" y="1132"/>
                  </a:cubicBezTo>
                  <a:cubicBezTo>
                    <a:pt x="11328" y="1013"/>
                    <a:pt x="10928" y="955"/>
                    <a:pt x="10541" y="955"/>
                  </a:cubicBezTo>
                  <a:cubicBezTo>
                    <a:pt x="9534" y="955"/>
                    <a:pt x="8617" y="1351"/>
                    <a:pt x="7799" y="2108"/>
                  </a:cubicBezTo>
                  <a:cubicBezTo>
                    <a:pt x="7573" y="2311"/>
                    <a:pt x="7371" y="2549"/>
                    <a:pt x="7085" y="2858"/>
                  </a:cubicBezTo>
                  <a:cubicBezTo>
                    <a:pt x="6918" y="2549"/>
                    <a:pt x="6787" y="2299"/>
                    <a:pt x="6656" y="2073"/>
                  </a:cubicBezTo>
                  <a:cubicBezTo>
                    <a:pt x="6264" y="1394"/>
                    <a:pt x="5728" y="822"/>
                    <a:pt x="5025" y="453"/>
                  </a:cubicBezTo>
                  <a:cubicBezTo>
                    <a:pt x="4462" y="160"/>
                    <a:pt x="3899" y="0"/>
                    <a:pt x="33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" name="Google Shape;1535;p42"/>
            <p:cNvSpPr/>
            <p:nvPr/>
          </p:nvSpPr>
          <p:spPr>
            <a:xfrm rot="20851200">
              <a:off x="1837800" y="525600"/>
              <a:ext cx="565200" cy="550800"/>
            </a:xfrm>
            <a:custGeom>
              <a:avLst/>
              <a:gdLst>
                <a:gd name="textAreaLeft" fmla="*/ 0 w 565200"/>
                <a:gd name="textAreaRight" fmla="*/ 565560 w 565200"/>
                <a:gd name="textAreaTop" fmla="*/ 0 h 550800"/>
                <a:gd name="textAreaBottom" fmla="*/ 551160 h 550800"/>
              </a:gdLst>
              <a:ahLst/>
              <a:rect l="textAreaLeft" t="textAreaTop" r="textAreaRight" b="textAreaBottom"/>
              <a:pathLst>
                <a:path w="12705" h="12377">
                  <a:moveTo>
                    <a:pt x="2701" y="0"/>
                  </a:moveTo>
                  <a:cubicBezTo>
                    <a:pt x="2643" y="0"/>
                    <a:pt x="2584" y="2"/>
                    <a:pt x="2525" y="6"/>
                  </a:cubicBezTo>
                  <a:cubicBezTo>
                    <a:pt x="1584" y="66"/>
                    <a:pt x="929" y="554"/>
                    <a:pt x="537" y="1387"/>
                  </a:cubicBezTo>
                  <a:cubicBezTo>
                    <a:pt x="96" y="2304"/>
                    <a:pt x="1" y="3280"/>
                    <a:pt x="132" y="4257"/>
                  </a:cubicBezTo>
                  <a:cubicBezTo>
                    <a:pt x="334" y="5792"/>
                    <a:pt x="858" y="7209"/>
                    <a:pt x="1727" y="8519"/>
                  </a:cubicBezTo>
                  <a:cubicBezTo>
                    <a:pt x="2751" y="10067"/>
                    <a:pt x="4132" y="11222"/>
                    <a:pt x="5537" y="12377"/>
                  </a:cubicBezTo>
                  <a:cubicBezTo>
                    <a:pt x="5656" y="12317"/>
                    <a:pt x="5751" y="12281"/>
                    <a:pt x="5835" y="12234"/>
                  </a:cubicBezTo>
                  <a:cubicBezTo>
                    <a:pt x="8240" y="10662"/>
                    <a:pt x="10252" y="8686"/>
                    <a:pt x="11740" y="6185"/>
                  </a:cubicBezTo>
                  <a:cubicBezTo>
                    <a:pt x="12181" y="5435"/>
                    <a:pt x="12455" y="4638"/>
                    <a:pt x="12562" y="3780"/>
                  </a:cubicBezTo>
                  <a:cubicBezTo>
                    <a:pt x="12705" y="2530"/>
                    <a:pt x="11990" y="1387"/>
                    <a:pt x="10835" y="1089"/>
                  </a:cubicBezTo>
                  <a:cubicBezTo>
                    <a:pt x="10520" y="1010"/>
                    <a:pt x="10210" y="968"/>
                    <a:pt x="9908" y="968"/>
                  </a:cubicBezTo>
                  <a:cubicBezTo>
                    <a:pt x="9219" y="968"/>
                    <a:pt x="8566" y="1182"/>
                    <a:pt x="7954" y="1637"/>
                  </a:cubicBezTo>
                  <a:cubicBezTo>
                    <a:pt x="7466" y="2018"/>
                    <a:pt x="7109" y="2471"/>
                    <a:pt x="6811" y="2994"/>
                  </a:cubicBezTo>
                  <a:cubicBezTo>
                    <a:pt x="6692" y="3185"/>
                    <a:pt x="6573" y="3399"/>
                    <a:pt x="6430" y="3578"/>
                  </a:cubicBezTo>
                  <a:cubicBezTo>
                    <a:pt x="6385" y="3633"/>
                    <a:pt x="6316" y="3658"/>
                    <a:pt x="6246" y="3658"/>
                  </a:cubicBezTo>
                  <a:cubicBezTo>
                    <a:pt x="6133" y="3658"/>
                    <a:pt x="6014" y="3593"/>
                    <a:pt x="5978" y="3483"/>
                  </a:cubicBezTo>
                  <a:cubicBezTo>
                    <a:pt x="5906" y="3292"/>
                    <a:pt x="5871" y="3090"/>
                    <a:pt x="5811" y="2887"/>
                  </a:cubicBezTo>
                  <a:cubicBezTo>
                    <a:pt x="5573" y="1994"/>
                    <a:pt x="5132" y="1209"/>
                    <a:pt x="4406" y="625"/>
                  </a:cubicBezTo>
                  <a:cubicBezTo>
                    <a:pt x="3894" y="233"/>
                    <a:pt x="3332" y="0"/>
                    <a:pt x="270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1" name="Google Shape;1536;p42"/>
            <p:cNvSpPr/>
            <p:nvPr/>
          </p:nvSpPr>
          <p:spPr>
            <a:xfrm rot="20851200">
              <a:off x="2046600" y="880560"/>
              <a:ext cx="154440" cy="79200"/>
            </a:xfrm>
            <a:custGeom>
              <a:avLst/>
              <a:gdLst>
                <a:gd name="textAreaLeft" fmla="*/ 0 w 154440"/>
                <a:gd name="textAreaRight" fmla="*/ 154800 w 154440"/>
                <a:gd name="textAreaTop" fmla="*/ 0 h 79200"/>
                <a:gd name="textAreaBottom" fmla="*/ 79560 h 79200"/>
              </a:gdLst>
              <a:ahLst/>
              <a:rect l="textAreaLeft" t="textAreaTop" r="textAreaRight" b="textAreaBottom"/>
              <a:pathLst>
                <a:path w="3478" h="1783">
                  <a:moveTo>
                    <a:pt x="316" y="0"/>
                  </a:moveTo>
                  <a:cubicBezTo>
                    <a:pt x="274" y="0"/>
                    <a:pt x="237" y="7"/>
                    <a:pt x="215" y="20"/>
                  </a:cubicBezTo>
                  <a:cubicBezTo>
                    <a:pt x="108" y="80"/>
                    <a:pt x="36" y="223"/>
                    <a:pt x="12" y="318"/>
                  </a:cubicBezTo>
                  <a:cubicBezTo>
                    <a:pt x="0" y="413"/>
                    <a:pt x="36" y="532"/>
                    <a:pt x="84" y="616"/>
                  </a:cubicBezTo>
                  <a:cubicBezTo>
                    <a:pt x="489" y="1330"/>
                    <a:pt x="1096" y="1711"/>
                    <a:pt x="1786" y="1783"/>
                  </a:cubicBezTo>
                  <a:cubicBezTo>
                    <a:pt x="2334" y="1783"/>
                    <a:pt x="2858" y="1568"/>
                    <a:pt x="3156" y="1259"/>
                  </a:cubicBezTo>
                  <a:cubicBezTo>
                    <a:pt x="3406" y="1032"/>
                    <a:pt x="3477" y="842"/>
                    <a:pt x="3370" y="663"/>
                  </a:cubicBezTo>
                  <a:cubicBezTo>
                    <a:pt x="3324" y="571"/>
                    <a:pt x="3246" y="520"/>
                    <a:pt x="3140" y="520"/>
                  </a:cubicBezTo>
                  <a:cubicBezTo>
                    <a:pt x="3027" y="520"/>
                    <a:pt x="2881" y="577"/>
                    <a:pt x="2703" y="699"/>
                  </a:cubicBezTo>
                  <a:cubicBezTo>
                    <a:pt x="2455" y="871"/>
                    <a:pt x="2191" y="997"/>
                    <a:pt x="1906" y="997"/>
                  </a:cubicBezTo>
                  <a:cubicBezTo>
                    <a:pt x="1836" y="997"/>
                    <a:pt x="1764" y="989"/>
                    <a:pt x="1691" y="973"/>
                  </a:cubicBezTo>
                  <a:cubicBezTo>
                    <a:pt x="1346" y="913"/>
                    <a:pt x="1096" y="699"/>
                    <a:pt x="858" y="461"/>
                  </a:cubicBezTo>
                  <a:cubicBezTo>
                    <a:pt x="739" y="318"/>
                    <a:pt x="631" y="163"/>
                    <a:pt x="500" y="56"/>
                  </a:cubicBezTo>
                  <a:cubicBezTo>
                    <a:pt x="463" y="19"/>
                    <a:pt x="384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2" name="Google Shape;1537;p42"/>
            <p:cNvSpPr/>
            <p:nvPr/>
          </p:nvSpPr>
          <p:spPr>
            <a:xfrm rot="20851200">
              <a:off x="1996560" y="802080"/>
              <a:ext cx="34200" cy="4068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774" h="920">
                  <a:moveTo>
                    <a:pt x="382" y="1"/>
                  </a:moveTo>
                  <a:cubicBezTo>
                    <a:pt x="378" y="1"/>
                    <a:pt x="373" y="1"/>
                    <a:pt x="369" y="1"/>
                  </a:cubicBezTo>
                  <a:cubicBezTo>
                    <a:pt x="191" y="37"/>
                    <a:pt x="12" y="228"/>
                    <a:pt x="12" y="454"/>
                  </a:cubicBezTo>
                  <a:cubicBezTo>
                    <a:pt x="1" y="692"/>
                    <a:pt x="184" y="920"/>
                    <a:pt x="377" y="920"/>
                  </a:cubicBezTo>
                  <a:cubicBezTo>
                    <a:pt x="386" y="920"/>
                    <a:pt x="396" y="919"/>
                    <a:pt x="405" y="918"/>
                  </a:cubicBezTo>
                  <a:cubicBezTo>
                    <a:pt x="607" y="894"/>
                    <a:pt x="774" y="692"/>
                    <a:pt x="774" y="478"/>
                  </a:cubicBezTo>
                  <a:cubicBezTo>
                    <a:pt x="774" y="234"/>
                    <a:pt x="559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3" name="Google Shape;1538;p42"/>
            <p:cNvSpPr/>
            <p:nvPr/>
          </p:nvSpPr>
          <p:spPr>
            <a:xfrm rot="20851200">
              <a:off x="2166840" y="785520"/>
              <a:ext cx="32400" cy="37800"/>
            </a:xfrm>
            <a:custGeom>
              <a:avLst/>
              <a:gdLst>
                <a:gd name="textAreaLeft" fmla="*/ 0 w 32400"/>
                <a:gd name="textAreaRight" fmla="*/ 32760 w 3240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739" h="860">
                  <a:moveTo>
                    <a:pt x="400" y="0"/>
                  </a:moveTo>
                  <a:cubicBezTo>
                    <a:pt x="394" y="0"/>
                    <a:pt x="387" y="0"/>
                    <a:pt x="381" y="1"/>
                  </a:cubicBezTo>
                  <a:cubicBezTo>
                    <a:pt x="143" y="13"/>
                    <a:pt x="0" y="239"/>
                    <a:pt x="12" y="501"/>
                  </a:cubicBezTo>
                  <a:cubicBezTo>
                    <a:pt x="12" y="703"/>
                    <a:pt x="155" y="846"/>
                    <a:pt x="345" y="858"/>
                  </a:cubicBezTo>
                  <a:cubicBezTo>
                    <a:pt x="357" y="859"/>
                    <a:pt x="369" y="860"/>
                    <a:pt x="381" y="860"/>
                  </a:cubicBezTo>
                  <a:cubicBezTo>
                    <a:pt x="599" y="860"/>
                    <a:pt x="738" y="654"/>
                    <a:pt x="738" y="406"/>
                  </a:cubicBezTo>
                  <a:cubicBezTo>
                    <a:pt x="738" y="175"/>
                    <a:pt x="593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34" name="Google Shape;1539;p42"/>
          <p:cNvGrpSpPr/>
          <p:nvPr/>
        </p:nvGrpSpPr>
        <p:grpSpPr>
          <a:xfrm>
            <a:off x="6906600" y="1082160"/>
            <a:ext cx="829440" cy="784800"/>
            <a:chOff x="6906600" y="1082160"/>
            <a:chExt cx="829440" cy="784800"/>
          </a:xfrm>
        </p:grpSpPr>
        <p:sp>
          <p:nvSpPr>
            <p:cNvPr id="235" name="Google Shape;1540;p42"/>
            <p:cNvSpPr/>
            <p:nvPr/>
          </p:nvSpPr>
          <p:spPr>
            <a:xfrm>
              <a:off x="6906600" y="1082160"/>
              <a:ext cx="829440" cy="784800"/>
            </a:xfrm>
            <a:custGeom>
              <a:avLst/>
              <a:gdLst>
                <a:gd name="textAreaLeft" fmla="*/ 0 w 829440"/>
                <a:gd name="textAreaRight" fmla="*/ 829800 w 829440"/>
                <a:gd name="textAreaTop" fmla="*/ 0 h 784800"/>
                <a:gd name="textAreaBottom" fmla="*/ 785160 h 784800"/>
              </a:gdLst>
              <a:ahLst/>
              <a:rect l="textAreaLeft" t="textAreaTop" r="textAreaRight" b="textAreaBottom"/>
              <a:pathLst>
                <a:path w="22588" h="21368">
                  <a:moveTo>
                    <a:pt x="10734" y="761"/>
                  </a:moveTo>
                  <a:cubicBezTo>
                    <a:pt x="11958" y="761"/>
                    <a:pt x="13125" y="1562"/>
                    <a:pt x="13645" y="2709"/>
                  </a:cubicBezTo>
                  <a:cubicBezTo>
                    <a:pt x="14074" y="3698"/>
                    <a:pt x="14134" y="4710"/>
                    <a:pt x="13872" y="5745"/>
                  </a:cubicBezTo>
                  <a:cubicBezTo>
                    <a:pt x="13776" y="6091"/>
                    <a:pt x="13657" y="6436"/>
                    <a:pt x="13586" y="6793"/>
                  </a:cubicBezTo>
                  <a:cubicBezTo>
                    <a:pt x="13538" y="6936"/>
                    <a:pt x="13586" y="7115"/>
                    <a:pt x="13765" y="7162"/>
                  </a:cubicBezTo>
                  <a:cubicBezTo>
                    <a:pt x="13784" y="7164"/>
                    <a:pt x="13805" y="7165"/>
                    <a:pt x="13826" y="7165"/>
                  </a:cubicBezTo>
                  <a:cubicBezTo>
                    <a:pt x="13930" y="7165"/>
                    <a:pt x="14042" y="7140"/>
                    <a:pt x="14122" y="7091"/>
                  </a:cubicBezTo>
                  <a:cubicBezTo>
                    <a:pt x="14300" y="6984"/>
                    <a:pt x="14431" y="6817"/>
                    <a:pt x="14598" y="6686"/>
                  </a:cubicBezTo>
                  <a:cubicBezTo>
                    <a:pt x="15411" y="6039"/>
                    <a:pt x="16272" y="5775"/>
                    <a:pt x="17091" y="5775"/>
                  </a:cubicBezTo>
                  <a:cubicBezTo>
                    <a:pt x="18623" y="5775"/>
                    <a:pt x="20011" y="6699"/>
                    <a:pt x="20670" y="7770"/>
                  </a:cubicBezTo>
                  <a:cubicBezTo>
                    <a:pt x="21599" y="9294"/>
                    <a:pt x="21206" y="11008"/>
                    <a:pt x="19682" y="11937"/>
                  </a:cubicBezTo>
                  <a:cubicBezTo>
                    <a:pt x="18978" y="12375"/>
                    <a:pt x="18219" y="12556"/>
                    <a:pt x="17392" y="12556"/>
                  </a:cubicBezTo>
                  <a:cubicBezTo>
                    <a:pt x="17366" y="12556"/>
                    <a:pt x="17339" y="12556"/>
                    <a:pt x="17313" y="12556"/>
                  </a:cubicBezTo>
                  <a:cubicBezTo>
                    <a:pt x="17179" y="12545"/>
                    <a:pt x="17043" y="12539"/>
                    <a:pt x="16905" y="12539"/>
                  </a:cubicBezTo>
                  <a:cubicBezTo>
                    <a:pt x="16737" y="12539"/>
                    <a:pt x="16566" y="12548"/>
                    <a:pt x="16396" y="12568"/>
                  </a:cubicBezTo>
                  <a:cubicBezTo>
                    <a:pt x="16086" y="12615"/>
                    <a:pt x="15967" y="12877"/>
                    <a:pt x="16122" y="13151"/>
                  </a:cubicBezTo>
                  <a:cubicBezTo>
                    <a:pt x="16217" y="13294"/>
                    <a:pt x="16348" y="13425"/>
                    <a:pt x="16455" y="13580"/>
                  </a:cubicBezTo>
                  <a:cubicBezTo>
                    <a:pt x="18229" y="15949"/>
                    <a:pt x="16979" y="18961"/>
                    <a:pt x="15229" y="20069"/>
                  </a:cubicBezTo>
                  <a:cubicBezTo>
                    <a:pt x="14660" y="20433"/>
                    <a:pt x="14070" y="20624"/>
                    <a:pt x="13459" y="20624"/>
                  </a:cubicBezTo>
                  <a:cubicBezTo>
                    <a:pt x="13072" y="20624"/>
                    <a:pt x="12678" y="20547"/>
                    <a:pt x="12276" y="20390"/>
                  </a:cubicBezTo>
                  <a:cubicBezTo>
                    <a:pt x="11229" y="19997"/>
                    <a:pt x="10443" y="19319"/>
                    <a:pt x="9966" y="18307"/>
                  </a:cubicBezTo>
                  <a:cubicBezTo>
                    <a:pt x="9800" y="17985"/>
                    <a:pt x="9681" y="17640"/>
                    <a:pt x="9538" y="17318"/>
                  </a:cubicBezTo>
                  <a:cubicBezTo>
                    <a:pt x="9431" y="17080"/>
                    <a:pt x="9300" y="16854"/>
                    <a:pt x="8943" y="16794"/>
                  </a:cubicBezTo>
                  <a:cubicBezTo>
                    <a:pt x="8883" y="16937"/>
                    <a:pt x="8812" y="17092"/>
                    <a:pt x="8728" y="17295"/>
                  </a:cubicBezTo>
                  <a:cubicBezTo>
                    <a:pt x="8657" y="17628"/>
                    <a:pt x="8645" y="17961"/>
                    <a:pt x="8526" y="18283"/>
                  </a:cubicBezTo>
                  <a:cubicBezTo>
                    <a:pt x="8029" y="19652"/>
                    <a:pt x="6970" y="20399"/>
                    <a:pt x="5630" y="20399"/>
                  </a:cubicBezTo>
                  <a:cubicBezTo>
                    <a:pt x="5397" y="20399"/>
                    <a:pt x="5155" y="20376"/>
                    <a:pt x="4906" y="20331"/>
                  </a:cubicBezTo>
                  <a:cubicBezTo>
                    <a:pt x="2561" y="19902"/>
                    <a:pt x="1513" y="17771"/>
                    <a:pt x="1573" y="16235"/>
                  </a:cubicBezTo>
                  <a:cubicBezTo>
                    <a:pt x="1608" y="15330"/>
                    <a:pt x="1930" y="14580"/>
                    <a:pt x="2561" y="13949"/>
                  </a:cubicBezTo>
                  <a:cubicBezTo>
                    <a:pt x="2989" y="13520"/>
                    <a:pt x="3454" y="13163"/>
                    <a:pt x="4001" y="12901"/>
                  </a:cubicBezTo>
                  <a:cubicBezTo>
                    <a:pt x="4311" y="12758"/>
                    <a:pt x="4597" y="12580"/>
                    <a:pt x="4859" y="12389"/>
                  </a:cubicBezTo>
                  <a:cubicBezTo>
                    <a:pt x="4942" y="12330"/>
                    <a:pt x="5002" y="12139"/>
                    <a:pt x="4966" y="12044"/>
                  </a:cubicBezTo>
                  <a:cubicBezTo>
                    <a:pt x="4942" y="11961"/>
                    <a:pt x="4787" y="11853"/>
                    <a:pt x="4680" y="11841"/>
                  </a:cubicBezTo>
                  <a:cubicBezTo>
                    <a:pt x="4631" y="11830"/>
                    <a:pt x="4577" y="11826"/>
                    <a:pt x="4521" y="11826"/>
                  </a:cubicBezTo>
                  <a:cubicBezTo>
                    <a:pt x="4399" y="11826"/>
                    <a:pt x="4266" y="11845"/>
                    <a:pt x="4144" y="11853"/>
                  </a:cubicBezTo>
                  <a:cubicBezTo>
                    <a:pt x="4080" y="11857"/>
                    <a:pt x="4017" y="11859"/>
                    <a:pt x="3954" y="11859"/>
                  </a:cubicBezTo>
                  <a:cubicBezTo>
                    <a:pt x="3075" y="11859"/>
                    <a:pt x="2340" y="11473"/>
                    <a:pt x="1751" y="10806"/>
                  </a:cubicBezTo>
                  <a:cubicBezTo>
                    <a:pt x="870" y="9794"/>
                    <a:pt x="561" y="8591"/>
                    <a:pt x="799" y="7269"/>
                  </a:cubicBezTo>
                  <a:cubicBezTo>
                    <a:pt x="1102" y="5556"/>
                    <a:pt x="2324" y="5077"/>
                    <a:pt x="3448" y="5077"/>
                  </a:cubicBezTo>
                  <a:cubicBezTo>
                    <a:pt x="3558" y="5077"/>
                    <a:pt x="3668" y="5082"/>
                    <a:pt x="3775" y="5091"/>
                  </a:cubicBezTo>
                  <a:cubicBezTo>
                    <a:pt x="4430" y="5138"/>
                    <a:pt x="5037" y="5364"/>
                    <a:pt x="5597" y="5722"/>
                  </a:cubicBezTo>
                  <a:cubicBezTo>
                    <a:pt x="5918" y="5924"/>
                    <a:pt x="6228" y="6162"/>
                    <a:pt x="6549" y="6388"/>
                  </a:cubicBezTo>
                  <a:cubicBezTo>
                    <a:pt x="6692" y="6484"/>
                    <a:pt x="6847" y="6615"/>
                    <a:pt x="7002" y="6662"/>
                  </a:cubicBezTo>
                  <a:cubicBezTo>
                    <a:pt x="7062" y="6675"/>
                    <a:pt x="7128" y="6682"/>
                    <a:pt x="7194" y="6682"/>
                  </a:cubicBezTo>
                  <a:cubicBezTo>
                    <a:pt x="7312" y="6682"/>
                    <a:pt x="7430" y="6660"/>
                    <a:pt x="7514" y="6615"/>
                  </a:cubicBezTo>
                  <a:cubicBezTo>
                    <a:pt x="7704" y="6507"/>
                    <a:pt x="7645" y="6305"/>
                    <a:pt x="7585" y="6126"/>
                  </a:cubicBezTo>
                  <a:cubicBezTo>
                    <a:pt x="7049" y="4591"/>
                    <a:pt x="7383" y="3221"/>
                    <a:pt x="8371" y="1983"/>
                  </a:cubicBezTo>
                  <a:cubicBezTo>
                    <a:pt x="9065" y="1122"/>
                    <a:pt x="9912" y="761"/>
                    <a:pt x="10734" y="761"/>
                  </a:cubicBezTo>
                  <a:close/>
                  <a:moveTo>
                    <a:pt x="10725" y="1"/>
                  </a:moveTo>
                  <a:cubicBezTo>
                    <a:pt x="9731" y="1"/>
                    <a:pt x="8697" y="427"/>
                    <a:pt x="7823" y="1459"/>
                  </a:cubicBezTo>
                  <a:cubicBezTo>
                    <a:pt x="7038" y="2412"/>
                    <a:pt x="6621" y="3507"/>
                    <a:pt x="6573" y="4733"/>
                  </a:cubicBezTo>
                  <a:cubicBezTo>
                    <a:pt x="6573" y="4924"/>
                    <a:pt x="6561" y="5126"/>
                    <a:pt x="6537" y="5388"/>
                  </a:cubicBezTo>
                  <a:cubicBezTo>
                    <a:pt x="6264" y="5233"/>
                    <a:pt x="6037" y="5114"/>
                    <a:pt x="5811" y="4972"/>
                  </a:cubicBezTo>
                  <a:cubicBezTo>
                    <a:pt x="5076" y="4541"/>
                    <a:pt x="4294" y="4342"/>
                    <a:pt x="3466" y="4342"/>
                  </a:cubicBezTo>
                  <a:cubicBezTo>
                    <a:pt x="3356" y="4342"/>
                    <a:pt x="3244" y="4345"/>
                    <a:pt x="3132" y="4352"/>
                  </a:cubicBezTo>
                  <a:cubicBezTo>
                    <a:pt x="1739" y="4424"/>
                    <a:pt x="632" y="5269"/>
                    <a:pt x="203" y="6615"/>
                  </a:cubicBezTo>
                  <a:cubicBezTo>
                    <a:pt x="13" y="7234"/>
                    <a:pt x="1" y="7889"/>
                    <a:pt x="49" y="8532"/>
                  </a:cubicBezTo>
                  <a:cubicBezTo>
                    <a:pt x="227" y="10294"/>
                    <a:pt x="1084" y="11580"/>
                    <a:pt x="2704" y="12342"/>
                  </a:cubicBezTo>
                  <a:cubicBezTo>
                    <a:pt x="2811" y="12389"/>
                    <a:pt x="2906" y="12449"/>
                    <a:pt x="3061" y="12520"/>
                  </a:cubicBezTo>
                  <a:cubicBezTo>
                    <a:pt x="2751" y="12794"/>
                    <a:pt x="2466" y="13008"/>
                    <a:pt x="2192" y="13270"/>
                  </a:cubicBezTo>
                  <a:cubicBezTo>
                    <a:pt x="1180" y="14199"/>
                    <a:pt x="703" y="15366"/>
                    <a:pt x="858" y="16747"/>
                  </a:cubicBezTo>
                  <a:cubicBezTo>
                    <a:pt x="1025" y="18211"/>
                    <a:pt x="1704" y="19402"/>
                    <a:pt x="2894" y="20259"/>
                  </a:cubicBezTo>
                  <a:cubicBezTo>
                    <a:pt x="3688" y="20843"/>
                    <a:pt x="4630" y="21129"/>
                    <a:pt x="5608" y="21129"/>
                  </a:cubicBezTo>
                  <a:cubicBezTo>
                    <a:pt x="5628" y="21129"/>
                    <a:pt x="5648" y="21129"/>
                    <a:pt x="5668" y="21128"/>
                  </a:cubicBezTo>
                  <a:cubicBezTo>
                    <a:pt x="7014" y="21093"/>
                    <a:pt x="8109" y="20533"/>
                    <a:pt x="8835" y="19354"/>
                  </a:cubicBezTo>
                  <a:cubicBezTo>
                    <a:pt x="8954" y="19152"/>
                    <a:pt x="9002" y="18878"/>
                    <a:pt x="9300" y="18747"/>
                  </a:cubicBezTo>
                  <a:cubicBezTo>
                    <a:pt x="9705" y="19592"/>
                    <a:pt x="10336" y="20200"/>
                    <a:pt x="11098" y="20664"/>
                  </a:cubicBezTo>
                  <a:cubicBezTo>
                    <a:pt x="11857" y="21122"/>
                    <a:pt x="12630" y="21368"/>
                    <a:pt x="13416" y="21368"/>
                  </a:cubicBezTo>
                  <a:cubicBezTo>
                    <a:pt x="14060" y="21368"/>
                    <a:pt x="14712" y="21203"/>
                    <a:pt x="15372" y="20854"/>
                  </a:cubicBezTo>
                  <a:cubicBezTo>
                    <a:pt x="17301" y="19831"/>
                    <a:pt x="18825" y="16794"/>
                    <a:pt x="17622" y="14116"/>
                  </a:cubicBezTo>
                  <a:cubicBezTo>
                    <a:pt x="17527" y="13901"/>
                    <a:pt x="17420" y="13699"/>
                    <a:pt x="17277" y="13389"/>
                  </a:cubicBezTo>
                  <a:cubicBezTo>
                    <a:pt x="17603" y="13335"/>
                    <a:pt x="17840" y="13281"/>
                    <a:pt x="18051" y="13281"/>
                  </a:cubicBezTo>
                  <a:cubicBezTo>
                    <a:pt x="18071" y="13281"/>
                    <a:pt x="18091" y="13281"/>
                    <a:pt x="18110" y="13282"/>
                  </a:cubicBezTo>
                  <a:cubicBezTo>
                    <a:pt x="18670" y="13246"/>
                    <a:pt x="19182" y="13092"/>
                    <a:pt x="19670" y="12853"/>
                  </a:cubicBezTo>
                  <a:cubicBezTo>
                    <a:pt x="21944" y="11746"/>
                    <a:pt x="22587" y="9234"/>
                    <a:pt x="21146" y="7162"/>
                  </a:cubicBezTo>
                  <a:cubicBezTo>
                    <a:pt x="20317" y="5967"/>
                    <a:pt x="18753" y="5053"/>
                    <a:pt x="17072" y="5053"/>
                  </a:cubicBezTo>
                  <a:cubicBezTo>
                    <a:pt x="16459" y="5053"/>
                    <a:pt x="15831" y="5174"/>
                    <a:pt x="15217" y="5448"/>
                  </a:cubicBezTo>
                  <a:cubicBezTo>
                    <a:pt x="15074" y="5531"/>
                    <a:pt x="14908" y="5567"/>
                    <a:pt x="14693" y="5650"/>
                  </a:cubicBezTo>
                  <a:cubicBezTo>
                    <a:pt x="14717" y="5388"/>
                    <a:pt x="14729" y="5210"/>
                    <a:pt x="14741" y="5031"/>
                  </a:cubicBezTo>
                  <a:cubicBezTo>
                    <a:pt x="14812" y="4114"/>
                    <a:pt x="14693" y="3233"/>
                    <a:pt x="14324" y="2388"/>
                  </a:cubicBezTo>
                  <a:cubicBezTo>
                    <a:pt x="13709" y="1021"/>
                    <a:pt x="12264" y="1"/>
                    <a:pt x="107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1541;p42"/>
            <p:cNvSpPr/>
            <p:nvPr/>
          </p:nvSpPr>
          <p:spPr>
            <a:xfrm>
              <a:off x="6927120" y="1109880"/>
              <a:ext cx="772560" cy="729360"/>
            </a:xfrm>
            <a:custGeom>
              <a:avLst/>
              <a:gdLst>
                <a:gd name="textAreaLeft" fmla="*/ 0 w 772560"/>
                <a:gd name="textAreaRight" fmla="*/ 772920 w 772560"/>
                <a:gd name="textAreaTop" fmla="*/ 0 h 729360"/>
                <a:gd name="textAreaBottom" fmla="*/ 729720 h 729360"/>
              </a:gdLst>
              <a:ahLst/>
              <a:rect l="textAreaLeft" t="textAreaTop" r="textAreaRight" b="textAreaBottom"/>
              <a:pathLst>
                <a:path w="21039" h="19864">
                  <a:moveTo>
                    <a:pt x="10174" y="1"/>
                  </a:moveTo>
                  <a:cubicBezTo>
                    <a:pt x="9352" y="1"/>
                    <a:pt x="8505" y="362"/>
                    <a:pt x="7811" y="1223"/>
                  </a:cubicBezTo>
                  <a:cubicBezTo>
                    <a:pt x="6823" y="2461"/>
                    <a:pt x="6489" y="3831"/>
                    <a:pt x="7025" y="5366"/>
                  </a:cubicBezTo>
                  <a:cubicBezTo>
                    <a:pt x="7085" y="5545"/>
                    <a:pt x="7144" y="5747"/>
                    <a:pt x="6954" y="5855"/>
                  </a:cubicBezTo>
                  <a:cubicBezTo>
                    <a:pt x="6870" y="5900"/>
                    <a:pt x="6752" y="5922"/>
                    <a:pt x="6634" y="5922"/>
                  </a:cubicBezTo>
                  <a:cubicBezTo>
                    <a:pt x="6568" y="5922"/>
                    <a:pt x="6502" y="5915"/>
                    <a:pt x="6442" y="5902"/>
                  </a:cubicBezTo>
                  <a:cubicBezTo>
                    <a:pt x="6287" y="5855"/>
                    <a:pt x="6132" y="5724"/>
                    <a:pt x="5989" y="5628"/>
                  </a:cubicBezTo>
                  <a:cubicBezTo>
                    <a:pt x="5668" y="5402"/>
                    <a:pt x="5358" y="5164"/>
                    <a:pt x="5037" y="4962"/>
                  </a:cubicBezTo>
                  <a:cubicBezTo>
                    <a:pt x="4477" y="4604"/>
                    <a:pt x="3870" y="4378"/>
                    <a:pt x="3215" y="4331"/>
                  </a:cubicBezTo>
                  <a:cubicBezTo>
                    <a:pt x="3108" y="4322"/>
                    <a:pt x="2998" y="4317"/>
                    <a:pt x="2888" y="4317"/>
                  </a:cubicBezTo>
                  <a:cubicBezTo>
                    <a:pt x="1764" y="4317"/>
                    <a:pt x="542" y="4796"/>
                    <a:pt x="239" y="6509"/>
                  </a:cubicBezTo>
                  <a:cubicBezTo>
                    <a:pt x="1" y="7831"/>
                    <a:pt x="310" y="9034"/>
                    <a:pt x="1191" y="10046"/>
                  </a:cubicBezTo>
                  <a:cubicBezTo>
                    <a:pt x="1780" y="10713"/>
                    <a:pt x="2515" y="11099"/>
                    <a:pt x="3394" y="11099"/>
                  </a:cubicBezTo>
                  <a:cubicBezTo>
                    <a:pt x="3457" y="11099"/>
                    <a:pt x="3520" y="11097"/>
                    <a:pt x="3584" y="11093"/>
                  </a:cubicBezTo>
                  <a:cubicBezTo>
                    <a:pt x="3706" y="11085"/>
                    <a:pt x="3839" y="11066"/>
                    <a:pt x="3961" y="11066"/>
                  </a:cubicBezTo>
                  <a:cubicBezTo>
                    <a:pt x="4017" y="11066"/>
                    <a:pt x="4071" y="11070"/>
                    <a:pt x="4120" y="11081"/>
                  </a:cubicBezTo>
                  <a:cubicBezTo>
                    <a:pt x="4227" y="11093"/>
                    <a:pt x="4382" y="11201"/>
                    <a:pt x="4406" y="11284"/>
                  </a:cubicBezTo>
                  <a:cubicBezTo>
                    <a:pt x="4442" y="11379"/>
                    <a:pt x="4382" y="11570"/>
                    <a:pt x="4299" y="11629"/>
                  </a:cubicBezTo>
                  <a:cubicBezTo>
                    <a:pt x="4037" y="11820"/>
                    <a:pt x="3751" y="11998"/>
                    <a:pt x="3441" y="12141"/>
                  </a:cubicBezTo>
                  <a:cubicBezTo>
                    <a:pt x="2894" y="12403"/>
                    <a:pt x="2429" y="12760"/>
                    <a:pt x="2001" y="13189"/>
                  </a:cubicBezTo>
                  <a:cubicBezTo>
                    <a:pt x="1370" y="13820"/>
                    <a:pt x="1048" y="14570"/>
                    <a:pt x="1013" y="15475"/>
                  </a:cubicBezTo>
                  <a:cubicBezTo>
                    <a:pt x="953" y="17011"/>
                    <a:pt x="2001" y="19142"/>
                    <a:pt x="4346" y="19571"/>
                  </a:cubicBezTo>
                  <a:cubicBezTo>
                    <a:pt x="4595" y="19616"/>
                    <a:pt x="4837" y="19639"/>
                    <a:pt x="5070" y="19639"/>
                  </a:cubicBezTo>
                  <a:cubicBezTo>
                    <a:pt x="6410" y="19639"/>
                    <a:pt x="7469" y="18892"/>
                    <a:pt x="7966" y="17523"/>
                  </a:cubicBezTo>
                  <a:cubicBezTo>
                    <a:pt x="8085" y="17201"/>
                    <a:pt x="8097" y="16868"/>
                    <a:pt x="8168" y="16535"/>
                  </a:cubicBezTo>
                  <a:cubicBezTo>
                    <a:pt x="8252" y="16332"/>
                    <a:pt x="8323" y="16177"/>
                    <a:pt x="8383" y="16034"/>
                  </a:cubicBezTo>
                  <a:cubicBezTo>
                    <a:pt x="8740" y="16094"/>
                    <a:pt x="8871" y="16320"/>
                    <a:pt x="8978" y="16558"/>
                  </a:cubicBezTo>
                  <a:cubicBezTo>
                    <a:pt x="9121" y="16880"/>
                    <a:pt x="9240" y="17225"/>
                    <a:pt x="9406" y="17547"/>
                  </a:cubicBezTo>
                  <a:cubicBezTo>
                    <a:pt x="9883" y="18559"/>
                    <a:pt x="10669" y="19237"/>
                    <a:pt x="11716" y="19630"/>
                  </a:cubicBezTo>
                  <a:cubicBezTo>
                    <a:pt x="12118" y="19787"/>
                    <a:pt x="12512" y="19864"/>
                    <a:pt x="12899" y="19864"/>
                  </a:cubicBezTo>
                  <a:cubicBezTo>
                    <a:pt x="13510" y="19864"/>
                    <a:pt x="14100" y="19673"/>
                    <a:pt x="14669" y="19309"/>
                  </a:cubicBezTo>
                  <a:cubicBezTo>
                    <a:pt x="16419" y="18201"/>
                    <a:pt x="17669" y="15189"/>
                    <a:pt x="15895" y="12820"/>
                  </a:cubicBezTo>
                  <a:cubicBezTo>
                    <a:pt x="15788" y="12665"/>
                    <a:pt x="15657" y="12534"/>
                    <a:pt x="15562" y="12391"/>
                  </a:cubicBezTo>
                  <a:cubicBezTo>
                    <a:pt x="15407" y="12117"/>
                    <a:pt x="15526" y="11855"/>
                    <a:pt x="15836" y="11808"/>
                  </a:cubicBezTo>
                  <a:cubicBezTo>
                    <a:pt x="16006" y="11788"/>
                    <a:pt x="16177" y="11779"/>
                    <a:pt x="16345" y="11779"/>
                  </a:cubicBezTo>
                  <a:cubicBezTo>
                    <a:pt x="16483" y="11779"/>
                    <a:pt x="16619" y="11785"/>
                    <a:pt x="16753" y="11796"/>
                  </a:cubicBezTo>
                  <a:cubicBezTo>
                    <a:pt x="16779" y="11796"/>
                    <a:pt x="16806" y="11796"/>
                    <a:pt x="16832" y="11796"/>
                  </a:cubicBezTo>
                  <a:cubicBezTo>
                    <a:pt x="17659" y="11796"/>
                    <a:pt x="18418" y="11615"/>
                    <a:pt x="19122" y="11177"/>
                  </a:cubicBezTo>
                  <a:cubicBezTo>
                    <a:pt x="20646" y="10248"/>
                    <a:pt x="21039" y="8534"/>
                    <a:pt x="20110" y="7010"/>
                  </a:cubicBezTo>
                  <a:cubicBezTo>
                    <a:pt x="19451" y="5939"/>
                    <a:pt x="18063" y="5015"/>
                    <a:pt x="16531" y="5015"/>
                  </a:cubicBezTo>
                  <a:cubicBezTo>
                    <a:pt x="15712" y="5015"/>
                    <a:pt x="14851" y="5279"/>
                    <a:pt x="14038" y="5926"/>
                  </a:cubicBezTo>
                  <a:cubicBezTo>
                    <a:pt x="13871" y="6057"/>
                    <a:pt x="13740" y="6224"/>
                    <a:pt x="13562" y="6331"/>
                  </a:cubicBezTo>
                  <a:cubicBezTo>
                    <a:pt x="13482" y="6380"/>
                    <a:pt x="13370" y="6405"/>
                    <a:pt x="13266" y="6405"/>
                  </a:cubicBezTo>
                  <a:cubicBezTo>
                    <a:pt x="13245" y="6405"/>
                    <a:pt x="13224" y="6404"/>
                    <a:pt x="13205" y="6402"/>
                  </a:cubicBezTo>
                  <a:cubicBezTo>
                    <a:pt x="13026" y="6355"/>
                    <a:pt x="12978" y="6176"/>
                    <a:pt x="13026" y="6033"/>
                  </a:cubicBezTo>
                  <a:cubicBezTo>
                    <a:pt x="13097" y="5676"/>
                    <a:pt x="13216" y="5331"/>
                    <a:pt x="13312" y="4985"/>
                  </a:cubicBezTo>
                  <a:cubicBezTo>
                    <a:pt x="13574" y="3950"/>
                    <a:pt x="13514" y="2938"/>
                    <a:pt x="13085" y="1949"/>
                  </a:cubicBezTo>
                  <a:cubicBezTo>
                    <a:pt x="12565" y="802"/>
                    <a:pt x="11398" y="1"/>
                    <a:pt x="1017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Google Shape;1542;p42"/>
            <p:cNvSpPr/>
            <p:nvPr/>
          </p:nvSpPr>
          <p:spPr>
            <a:xfrm>
              <a:off x="7215840" y="1521720"/>
              <a:ext cx="150120" cy="60840"/>
            </a:xfrm>
            <a:custGeom>
              <a:avLst/>
              <a:gdLst>
                <a:gd name="textAreaLeft" fmla="*/ 0 w 150120"/>
                <a:gd name="textAreaRight" fmla="*/ 150480 w 150120"/>
                <a:gd name="textAreaTop" fmla="*/ 0 h 60840"/>
                <a:gd name="textAreaBottom" fmla="*/ 61200 h 60840"/>
              </a:gdLst>
              <a:ahLst/>
              <a:rect l="textAreaLeft" t="textAreaTop" r="textAreaRight" b="textAreaBottom"/>
              <a:pathLst>
                <a:path w="4097" h="1669">
                  <a:moveTo>
                    <a:pt x="390" y="1"/>
                  </a:moveTo>
                  <a:cubicBezTo>
                    <a:pt x="317" y="1"/>
                    <a:pt x="245" y="16"/>
                    <a:pt x="191" y="49"/>
                  </a:cubicBezTo>
                  <a:cubicBezTo>
                    <a:pt x="60" y="120"/>
                    <a:pt x="1" y="299"/>
                    <a:pt x="84" y="442"/>
                  </a:cubicBezTo>
                  <a:cubicBezTo>
                    <a:pt x="167" y="597"/>
                    <a:pt x="274" y="763"/>
                    <a:pt x="405" y="882"/>
                  </a:cubicBezTo>
                  <a:cubicBezTo>
                    <a:pt x="941" y="1383"/>
                    <a:pt x="1560" y="1633"/>
                    <a:pt x="2334" y="1668"/>
                  </a:cubicBezTo>
                  <a:cubicBezTo>
                    <a:pt x="2775" y="1633"/>
                    <a:pt x="3227" y="1561"/>
                    <a:pt x="3632" y="1311"/>
                  </a:cubicBezTo>
                  <a:cubicBezTo>
                    <a:pt x="3775" y="1216"/>
                    <a:pt x="3930" y="1097"/>
                    <a:pt x="4037" y="966"/>
                  </a:cubicBezTo>
                  <a:cubicBezTo>
                    <a:pt x="4073" y="882"/>
                    <a:pt x="4096" y="704"/>
                    <a:pt x="4037" y="609"/>
                  </a:cubicBezTo>
                  <a:cubicBezTo>
                    <a:pt x="3989" y="537"/>
                    <a:pt x="3823" y="466"/>
                    <a:pt x="3715" y="466"/>
                  </a:cubicBezTo>
                  <a:cubicBezTo>
                    <a:pt x="3573" y="478"/>
                    <a:pt x="3418" y="549"/>
                    <a:pt x="3287" y="621"/>
                  </a:cubicBezTo>
                  <a:cubicBezTo>
                    <a:pt x="2945" y="793"/>
                    <a:pt x="2618" y="876"/>
                    <a:pt x="2302" y="876"/>
                  </a:cubicBezTo>
                  <a:cubicBezTo>
                    <a:pt x="1791" y="876"/>
                    <a:pt x="1309" y="661"/>
                    <a:pt x="846" y="263"/>
                  </a:cubicBezTo>
                  <a:cubicBezTo>
                    <a:pt x="763" y="180"/>
                    <a:pt x="667" y="73"/>
                    <a:pt x="548" y="25"/>
                  </a:cubicBezTo>
                  <a:cubicBezTo>
                    <a:pt x="502" y="10"/>
                    <a:pt x="446" y="1"/>
                    <a:pt x="39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8" name="Google Shape;1543;p42"/>
            <p:cNvSpPr/>
            <p:nvPr/>
          </p:nvSpPr>
          <p:spPr>
            <a:xfrm>
              <a:off x="7179120" y="1425960"/>
              <a:ext cx="27360" cy="2808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751" h="771">
                  <a:moveTo>
                    <a:pt x="375" y="0"/>
                  </a:moveTo>
                  <a:cubicBezTo>
                    <a:pt x="369" y="0"/>
                    <a:pt x="363" y="1"/>
                    <a:pt x="358" y="1"/>
                  </a:cubicBezTo>
                  <a:cubicBezTo>
                    <a:pt x="167" y="13"/>
                    <a:pt x="1" y="215"/>
                    <a:pt x="1" y="418"/>
                  </a:cubicBezTo>
                  <a:cubicBezTo>
                    <a:pt x="1" y="608"/>
                    <a:pt x="151" y="771"/>
                    <a:pt x="335" y="771"/>
                  </a:cubicBezTo>
                  <a:cubicBezTo>
                    <a:pt x="358" y="771"/>
                    <a:pt x="382" y="768"/>
                    <a:pt x="405" y="763"/>
                  </a:cubicBezTo>
                  <a:cubicBezTo>
                    <a:pt x="620" y="715"/>
                    <a:pt x="751" y="525"/>
                    <a:pt x="715" y="311"/>
                  </a:cubicBezTo>
                  <a:cubicBezTo>
                    <a:pt x="703" y="161"/>
                    <a:pt x="536" y="0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9" name="Google Shape;1544;p42"/>
            <p:cNvSpPr/>
            <p:nvPr/>
          </p:nvSpPr>
          <p:spPr>
            <a:xfrm>
              <a:off x="7386840" y="1465920"/>
              <a:ext cx="25920" cy="2736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716" h="751">
                  <a:moveTo>
                    <a:pt x="382" y="0"/>
                  </a:moveTo>
                  <a:cubicBezTo>
                    <a:pt x="180" y="0"/>
                    <a:pt x="1" y="179"/>
                    <a:pt x="25" y="405"/>
                  </a:cubicBezTo>
                  <a:cubicBezTo>
                    <a:pt x="25" y="596"/>
                    <a:pt x="168" y="751"/>
                    <a:pt x="346" y="751"/>
                  </a:cubicBezTo>
                  <a:cubicBezTo>
                    <a:pt x="561" y="751"/>
                    <a:pt x="715" y="572"/>
                    <a:pt x="703" y="346"/>
                  </a:cubicBezTo>
                  <a:cubicBezTo>
                    <a:pt x="692" y="167"/>
                    <a:pt x="537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0" name="Google Shape;1545;p42"/>
          <p:cNvGrpSpPr/>
          <p:nvPr/>
        </p:nvGrpSpPr>
        <p:grpSpPr>
          <a:xfrm>
            <a:off x="713160" y="2854800"/>
            <a:ext cx="1022400" cy="645120"/>
            <a:chOff x="713160" y="2854800"/>
            <a:chExt cx="1022400" cy="645120"/>
          </a:xfrm>
        </p:grpSpPr>
        <p:sp>
          <p:nvSpPr>
            <p:cNvPr id="241" name="Google Shape;1546;p42"/>
            <p:cNvSpPr/>
            <p:nvPr/>
          </p:nvSpPr>
          <p:spPr>
            <a:xfrm>
              <a:off x="730080" y="2872800"/>
              <a:ext cx="1005480" cy="610560"/>
            </a:xfrm>
            <a:custGeom>
              <a:avLst/>
              <a:gdLst>
                <a:gd name="textAreaLeft" fmla="*/ 0 w 1005480"/>
                <a:gd name="textAreaRight" fmla="*/ 1005840 w 1005480"/>
                <a:gd name="textAreaTop" fmla="*/ 0 h 610560"/>
                <a:gd name="textAreaBottom" fmla="*/ 610920 h 610560"/>
              </a:gdLst>
              <a:ahLst/>
              <a:rect l="textAreaLeft" t="textAreaTop" r="textAreaRight" b="textAreaBottom"/>
              <a:pathLst>
                <a:path w="27897" h="16943">
                  <a:moveTo>
                    <a:pt x="14333" y="1"/>
                  </a:moveTo>
                  <a:cubicBezTo>
                    <a:pt x="14082" y="1"/>
                    <a:pt x="13829" y="12"/>
                    <a:pt x="13574" y="36"/>
                  </a:cubicBezTo>
                  <a:cubicBezTo>
                    <a:pt x="12085" y="190"/>
                    <a:pt x="10776" y="726"/>
                    <a:pt x="9740" y="1845"/>
                  </a:cubicBezTo>
                  <a:cubicBezTo>
                    <a:pt x="9168" y="2452"/>
                    <a:pt x="8656" y="3072"/>
                    <a:pt x="8299" y="3845"/>
                  </a:cubicBezTo>
                  <a:cubicBezTo>
                    <a:pt x="8169" y="4112"/>
                    <a:pt x="8071" y="4229"/>
                    <a:pt x="7936" y="4229"/>
                  </a:cubicBezTo>
                  <a:cubicBezTo>
                    <a:pt x="7836" y="4229"/>
                    <a:pt x="7717" y="4165"/>
                    <a:pt x="7549" y="4048"/>
                  </a:cubicBezTo>
                  <a:cubicBezTo>
                    <a:pt x="7263" y="3834"/>
                    <a:pt x="6966" y="3595"/>
                    <a:pt x="6644" y="3476"/>
                  </a:cubicBezTo>
                  <a:cubicBezTo>
                    <a:pt x="5969" y="3222"/>
                    <a:pt x="5305" y="3093"/>
                    <a:pt x="4658" y="3093"/>
                  </a:cubicBezTo>
                  <a:cubicBezTo>
                    <a:pt x="3605" y="3093"/>
                    <a:pt x="2595" y="3435"/>
                    <a:pt x="1644" y="4143"/>
                  </a:cubicBezTo>
                  <a:cubicBezTo>
                    <a:pt x="524" y="4965"/>
                    <a:pt x="1" y="6131"/>
                    <a:pt x="60" y="7513"/>
                  </a:cubicBezTo>
                  <a:cubicBezTo>
                    <a:pt x="120" y="9108"/>
                    <a:pt x="917" y="10025"/>
                    <a:pt x="2417" y="10334"/>
                  </a:cubicBezTo>
                  <a:cubicBezTo>
                    <a:pt x="3453" y="10513"/>
                    <a:pt x="3453" y="10537"/>
                    <a:pt x="3441" y="11680"/>
                  </a:cubicBezTo>
                  <a:cubicBezTo>
                    <a:pt x="3418" y="12478"/>
                    <a:pt x="3560" y="13299"/>
                    <a:pt x="3894" y="14061"/>
                  </a:cubicBezTo>
                  <a:cubicBezTo>
                    <a:pt x="4489" y="15430"/>
                    <a:pt x="5418" y="16454"/>
                    <a:pt x="6942" y="16799"/>
                  </a:cubicBezTo>
                  <a:cubicBezTo>
                    <a:pt x="7369" y="16892"/>
                    <a:pt x="7791" y="16942"/>
                    <a:pt x="8203" y="16942"/>
                  </a:cubicBezTo>
                  <a:cubicBezTo>
                    <a:pt x="9168" y="16942"/>
                    <a:pt x="10084" y="16668"/>
                    <a:pt x="10919" y="16026"/>
                  </a:cubicBezTo>
                  <a:cubicBezTo>
                    <a:pt x="11097" y="15871"/>
                    <a:pt x="11288" y="15740"/>
                    <a:pt x="11466" y="15597"/>
                  </a:cubicBezTo>
                  <a:cubicBezTo>
                    <a:pt x="11647" y="15460"/>
                    <a:pt x="11752" y="15388"/>
                    <a:pt x="11858" y="15388"/>
                  </a:cubicBezTo>
                  <a:cubicBezTo>
                    <a:pt x="11954" y="15388"/>
                    <a:pt x="12051" y="15448"/>
                    <a:pt x="12204" y="15573"/>
                  </a:cubicBezTo>
                  <a:cubicBezTo>
                    <a:pt x="12669" y="15930"/>
                    <a:pt x="13181" y="16168"/>
                    <a:pt x="13728" y="16335"/>
                  </a:cubicBezTo>
                  <a:cubicBezTo>
                    <a:pt x="14328" y="16517"/>
                    <a:pt x="14933" y="16593"/>
                    <a:pt x="15540" y="16593"/>
                  </a:cubicBezTo>
                  <a:cubicBezTo>
                    <a:pt x="15884" y="16593"/>
                    <a:pt x="16229" y="16569"/>
                    <a:pt x="16574" y="16526"/>
                  </a:cubicBezTo>
                  <a:cubicBezTo>
                    <a:pt x="18193" y="16311"/>
                    <a:pt x="19396" y="15478"/>
                    <a:pt x="20086" y="13942"/>
                  </a:cubicBezTo>
                  <a:cubicBezTo>
                    <a:pt x="20170" y="13751"/>
                    <a:pt x="20241" y="13549"/>
                    <a:pt x="20336" y="13370"/>
                  </a:cubicBezTo>
                  <a:cubicBezTo>
                    <a:pt x="20534" y="12966"/>
                    <a:pt x="20664" y="12833"/>
                    <a:pt x="20961" y="12833"/>
                  </a:cubicBezTo>
                  <a:cubicBezTo>
                    <a:pt x="21058" y="12833"/>
                    <a:pt x="21173" y="12847"/>
                    <a:pt x="21313" y="12870"/>
                  </a:cubicBezTo>
                  <a:cubicBezTo>
                    <a:pt x="21456" y="12882"/>
                    <a:pt x="21575" y="12930"/>
                    <a:pt x="21694" y="12954"/>
                  </a:cubicBezTo>
                  <a:cubicBezTo>
                    <a:pt x="21983" y="13001"/>
                    <a:pt x="22267" y="13024"/>
                    <a:pt x="22546" y="13024"/>
                  </a:cubicBezTo>
                  <a:cubicBezTo>
                    <a:pt x="23474" y="13024"/>
                    <a:pt x="24349" y="12767"/>
                    <a:pt x="25182" y="12263"/>
                  </a:cubicBezTo>
                  <a:cubicBezTo>
                    <a:pt x="27075" y="11108"/>
                    <a:pt x="27897" y="8013"/>
                    <a:pt x="25944" y="6155"/>
                  </a:cubicBezTo>
                  <a:cubicBezTo>
                    <a:pt x="25018" y="5283"/>
                    <a:pt x="23981" y="4651"/>
                    <a:pt x="22707" y="4651"/>
                  </a:cubicBezTo>
                  <a:cubicBezTo>
                    <a:pt x="22590" y="4651"/>
                    <a:pt x="22470" y="4656"/>
                    <a:pt x="22349" y="4667"/>
                  </a:cubicBezTo>
                  <a:cubicBezTo>
                    <a:pt x="22279" y="4674"/>
                    <a:pt x="22214" y="4678"/>
                    <a:pt x="22152" y="4678"/>
                  </a:cubicBezTo>
                  <a:cubicBezTo>
                    <a:pt x="21700" y="4678"/>
                    <a:pt x="21427" y="4482"/>
                    <a:pt x="21217" y="4000"/>
                  </a:cubicBezTo>
                  <a:cubicBezTo>
                    <a:pt x="20622" y="2691"/>
                    <a:pt x="19646" y="1702"/>
                    <a:pt x="18372" y="1036"/>
                  </a:cubicBezTo>
                  <a:cubicBezTo>
                    <a:pt x="17097" y="368"/>
                    <a:pt x="15753" y="1"/>
                    <a:pt x="14333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2" name="Google Shape;1547;p42"/>
            <p:cNvSpPr/>
            <p:nvPr/>
          </p:nvSpPr>
          <p:spPr>
            <a:xfrm>
              <a:off x="713160" y="2854800"/>
              <a:ext cx="1013760" cy="645120"/>
            </a:xfrm>
            <a:custGeom>
              <a:avLst/>
              <a:gdLst>
                <a:gd name="textAreaLeft" fmla="*/ 0 w 1013760"/>
                <a:gd name="textAreaRight" fmla="*/ 1014120 w 1013760"/>
                <a:gd name="textAreaTop" fmla="*/ 0 h 645120"/>
                <a:gd name="textAreaBottom" fmla="*/ 645480 h 645120"/>
              </a:gdLst>
              <a:ahLst/>
              <a:rect l="textAreaLeft" t="textAreaTop" r="textAreaRight" b="textAreaBottom"/>
              <a:pathLst>
                <a:path w="28123" h="17905">
                  <a:moveTo>
                    <a:pt x="14866" y="931"/>
                  </a:moveTo>
                  <a:cubicBezTo>
                    <a:pt x="16123" y="931"/>
                    <a:pt x="17387" y="1262"/>
                    <a:pt x="18610" y="1903"/>
                  </a:cubicBezTo>
                  <a:cubicBezTo>
                    <a:pt x="19836" y="2558"/>
                    <a:pt x="20705" y="3486"/>
                    <a:pt x="21241" y="4665"/>
                  </a:cubicBezTo>
                  <a:cubicBezTo>
                    <a:pt x="21542" y="5300"/>
                    <a:pt x="21980" y="5604"/>
                    <a:pt x="22632" y="5604"/>
                  </a:cubicBezTo>
                  <a:cubicBezTo>
                    <a:pt x="22702" y="5604"/>
                    <a:pt x="22774" y="5601"/>
                    <a:pt x="22848" y="5594"/>
                  </a:cubicBezTo>
                  <a:cubicBezTo>
                    <a:pt x="22973" y="5581"/>
                    <a:pt x="23096" y="5574"/>
                    <a:pt x="23217" y="5574"/>
                  </a:cubicBezTo>
                  <a:cubicBezTo>
                    <a:pt x="24218" y="5574"/>
                    <a:pt x="25111" y="6016"/>
                    <a:pt x="26099" y="6951"/>
                  </a:cubicBezTo>
                  <a:cubicBezTo>
                    <a:pt x="26825" y="7653"/>
                    <a:pt x="27158" y="8582"/>
                    <a:pt x="27051" y="9630"/>
                  </a:cubicBezTo>
                  <a:cubicBezTo>
                    <a:pt x="26932" y="10761"/>
                    <a:pt x="26301" y="11785"/>
                    <a:pt x="25420" y="12321"/>
                  </a:cubicBezTo>
                  <a:cubicBezTo>
                    <a:pt x="24661" y="12796"/>
                    <a:pt x="23867" y="13026"/>
                    <a:pt x="23021" y="13026"/>
                  </a:cubicBezTo>
                  <a:cubicBezTo>
                    <a:pt x="22766" y="13026"/>
                    <a:pt x="22506" y="13005"/>
                    <a:pt x="22241" y="12964"/>
                  </a:cubicBezTo>
                  <a:cubicBezTo>
                    <a:pt x="22193" y="12964"/>
                    <a:pt x="22134" y="12952"/>
                    <a:pt x="22086" y="12940"/>
                  </a:cubicBezTo>
                  <a:lnTo>
                    <a:pt x="21872" y="12892"/>
                  </a:lnTo>
                  <a:cubicBezTo>
                    <a:pt x="21720" y="12869"/>
                    <a:pt x="21584" y="12856"/>
                    <a:pt x="21462" y="12856"/>
                  </a:cubicBezTo>
                  <a:cubicBezTo>
                    <a:pt x="20962" y="12856"/>
                    <a:pt x="20683" y="13071"/>
                    <a:pt x="20396" y="13654"/>
                  </a:cubicBezTo>
                  <a:cubicBezTo>
                    <a:pt x="20324" y="13797"/>
                    <a:pt x="20265" y="13928"/>
                    <a:pt x="20205" y="14083"/>
                  </a:cubicBezTo>
                  <a:lnTo>
                    <a:pt x="20122" y="14249"/>
                  </a:lnTo>
                  <a:cubicBezTo>
                    <a:pt x="19526" y="15595"/>
                    <a:pt x="18502" y="16357"/>
                    <a:pt x="16990" y="16559"/>
                  </a:cubicBezTo>
                  <a:cubicBezTo>
                    <a:pt x="16664" y="16605"/>
                    <a:pt x="16342" y="16627"/>
                    <a:pt x="16028" y="16627"/>
                  </a:cubicBezTo>
                  <a:cubicBezTo>
                    <a:pt x="15438" y="16627"/>
                    <a:pt x="14871" y="16548"/>
                    <a:pt x="14335" y="16393"/>
                  </a:cubicBezTo>
                  <a:cubicBezTo>
                    <a:pt x="13811" y="16226"/>
                    <a:pt x="13359" y="16000"/>
                    <a:pt x="12966" y="15702"/>
                  </a:cubicBezTo>
                  <a:cubicBezTo>
                    <a:pt x="12715" y="15507"/>
                    <a:pt x="12513" y="15421"/>
                    <a:pt x="12322" y="15421"/>
                  </a:cubicBezTo>
                  <a:cubicBezTo>
                    <a:pt x="12106" y="15421"/>
                    <a:pt x="11903" y="15531"/>
                    <a:pt x="11656" y="15714"/>
                  </a:cubicBezTo>
                  <a:lnTo>
                    <a:pt x="11299" y="15988"/>
                  </a:lnTo>
                  <a:lnTo>
                    <a:pt x="11097" y="16154"/>
                  </a:lnTo>
                  <a:cubicBezTo>
                    <a:pt x="10381" y="16702"/>
                    <a:pt x="9587" y="16969"/>
                    <a:pt x="8683" y="16969"/>
                  </a:cubicBezTo>
                  <a:cubicBezTo>
                    <a:pt x="8309" y="16969"/>
                    <a:pt x="7916" y="16924"/>
                    <a:pt x="7501" y="16833"/>
                  </a:cubicBezTo>
                  <a:cubicBezTo>
                    <a:pt x="6287" y="16547"/>
                    <a:pt x="5394" y="15750"/>
                    <a:pt x="4786" y="14369"/>
                  </a:cubicBezTo>
                  <a:cubicBezTo>
                    <a:pt x="4489" y="13678"/>
                    <a:pt x="4334" y="12916"/>
                    <a:pt x="4370" y="12190"/>
                  </a:cubicBezTo>
                  <a:lnTo>
                    <a:pt x="4370" y="12178"/>
                  </a:lnTo>
                  <a:cubicBezTo>
                    <a:pt x="4382" y="10809"/>
                    <a:pt x="4227" y="10594"/>
                    <a:pt x="2965" y="10344"/>
                  </a:cubicBezTo>
                  <a:cubicBezTo>
                    <a:pt x="1667" y="10082"/>
                    <a:pt x="1048" y="9320"/>
                    <a:pt x="988" y="7951"/>
                  </a:cubicBezTo>
                  <a:cubicBezTo>
                    <a:pt x="941" y="6701"/>
                    <a:pt x="1405" y="5701"/>
                    <a:pt x="2381" y="4975"/>
                  </a:cubicBezTo>
                  <a:cubicBezTo>
                    <a:pt x="3251" y="4332"/>
                    <a:pt x="4155" y="4022"/>
                    <a:pt x="5132" y="4022"/>
                  </a:cubicBezTo>
                  <a:cubicBezTo>
                    <a:pt x="5703" y="4022"/>
                    <a:pt x="6322" y="4141"/>
                    <a:pt x="6930" y="4367"/>
                  </a:cubicBezTo>
                  <a:cubicBezTo>
                    <a:pt x="7156" y="4439"/>
                    <a:pt x="7370" y="4605"/>
                    <a:pt x="7608" y="4784"/>
                  </a:cubicBezTo>
                  <a:lnTo>
                    <a:pt x="7727" y="4867"/>
                  </a:lnTo>
                  <a:cubicBezTo>
                    <a:pt x="7869" y="4979"/>
                    <a:pt x="8114" y="5159"/>
                    <a:pt x="8404" y="5159"/>
                  </a:cubicBezTo>
                  <a:cubicBezTo>
                    <a:pt x="8455" y="5159"/>
                    <a:pt x="8507" y="5154"/>
                    <a:pt x="8561" y="5141"/>
                  </a:cubicBezTo>
                  <a:cubicBezTo>
                    <a:pt x="8870" y="5046"/>
                    <a:pt x="9037" y="4772"/>
                    <a:pt x="9168" y="4498"/>
                  </a:cubicBezTo>
                  <a:cubicBezTo>
                    <a:pt x="9513" y="3748"/>
                    <a:pt x="10049" y="3129"/>
                    <a:pt x="10525" y="2617"/>
                  </a:cubicBezTo>
                  <a:cubicBezTo>
                    <a:pt x="11430" y="1653"/>
                    <a:pt x="12597" y="1117"/>
                    <a:pt x="14085" y="974"/>
                  </a:cubicBezTo>
                  <a:cubicBezTo>
                    <a:pt x="14345" y="945"/>
                    <a:pt x="14606" y="931"/>
                    <a:pt x="14866" y="931"/>
                  </a:cubicBezTo>
                  <a:close/>
                  <a:moveTo>
                    <a:pt x="14849" y="1"/>
                  </a:moveTo>
                  <a:cubicBezTo>
                    <a:pt x="14563" y="1"/>
                    <a:pt x="14277" y="15"/>
                    <a:pt x="13990" y="45"/>
                  </a:cubicBezTo>
                  <a:cubicBezTo>
                    <a:pt x="12287" y="224"/>
                    <a:pt x="10930" y="855"/>
                    <a:pt x="9859" y="1998"/>
                  </a:cubicBezTo>
                  <a:cubicBezTo>
                    <a:pt x="9335" y="2558"/>
                    <a:pt x="8739" y="3260"/>
                    <a:pt x="8335" y="4129"/>
                  </a:cubicBezTo>
                  <a:cubicBezTo>
                    <a:pt x="8335" y="4129"/>
                    <a:pt x="8323" y="4141"/>
                    <a:pt x="8323" y="4153"/>
                  </a:cubicBezTo>
                  <a:cubicBezTo>
                    <a:pt x="8323" y="4141"/>
                    <a:pt x="8311" y="4141"/>
                    <a:pt x="8299" y="4129"/>
                  </a:cubicBezTo>
                  <a:lnTo>
                    <a:pt x="8180" y="4034"/>
                  </a:lnTo>
                  <a:cubicBezTo>
                    <a:pt x="7906" y="3843"/>
                    <a:pt x="7608" y="3617"/>
                    <a:pt x="7275" y="3486"/>
                  </a:cubicBezTo>
                  <a:cubicBezTo>
                    <a:pt x="6554" y="3215"/>
                    <a:pt x="5840" y="3080"/>
                    <a:pt x="5143" y="3080"/>
                  </a:cubicBezTo>
                  <a:cubicBezTo>
                    <a:pt x="3975" y="3080"/>
                    <a:pt x="2855" y="3459"/>
                    <a:pt x="1834" y="4213"/>
                  </a:cubicBezTo>
                  <a:cubicBezTo>
                    <a:pt x="619" y="5117"/>
                    <a:pt x="0" y="6427"/>
                    <a:pt x="72" y="7975"/>
                  </a:cubicBezTo>
                  <a:cubicBezTo>
                    <a:pt x="143" y="9761"/>
                    <a:pt x="1084" y="10892"/>
                    <a:pt x="2786" y="11249"/>
                  </a:cubicBezTo>
                  <a:cubicBezTo>
                    <a:pt x="3060" y="11297"/>
                    <a:pt x="3370" y="11368"/>
                    <a:pt x="3417" y="11404"/>
                  </a:cubicBezTo>
                  <a:cubicBezTo>
                    <a:pt x="3441" y="11487"/>
                    <a:pt x="3441" y="11844"/>
                    <a:pt x="3441" y="12166"/>
                  </a:cubicBezTo>
                  <a:cubicBezTo>
                    <a:pt x="3417" y="13023"/>
                    <a:pt x="3572" y="13916"/>
                    <a:pt x="3941" y="14738"/>
                  </a:cubicBezTo>
                  <a:cubicBezTo>
                    <a:pt x="4656" y="16393"/>
                    <a:pt x="5799" y="17405"/>
                    <a:pt x="7311" y="17738"/>
                  </a:cubicBezTo>
                  <a:cubicBezTo>
                    <a:pt x="7787" y="17845"/>
                    <a:pt x="8251" y="17905"/>
                    <a:pt x="8680" y="17905"/>
                  </a:cubicBezTo>
                  <a:cubicBezTo>
                    <a:pt x="9799" y="17905"/>
                    <a:pt x="10799" y="17559"/>
                    <a:pt x="11680" y="16845"/>
                  </a:cubicBezTo>
                  <a:lnTo>
                    <a:pt x="11883" y="16690"/>
                  </a:lnTo>
                  <a:cubicBezTo>
                    <a:pt x="12002" y="16595"/>
                    <a:pt x="12109" y="16500"/>
                    <a:pt x="12228" y="16416"/>
                  </a:cubicBezTo>
                  <a:cubicBezTo>
                    <a:pt x="12276" y="16393"/>
                    <a:pt x="12299" y="16357"/>
                    <a:pt x="12335" y="16345"/>
                  </a:cubicBezTo>
                  <a:cubicBezTo>
                    <a:pt x="12347" y="16357"/>
                    <a:pt x="12371" y="16369"/>
                    <a:pt x="12406" y="16404"/>
                  </a:cubicBezTo>
                  <a:cubicBezTo>
                    <a:pt x="12895" y="16774"/>
                    <a:pt x="13430" y="17036"/>
                    <a:pt x="14073" y="17238"/>
                  </a:cubicBezTo>
                  <a:cubicBezTo>
                    <a:pt x="14689" y="17425"/>
                    <a:pt x="15341" y="17520"/>
                    <a:pt x="16018" y="17520"/>
                  </a:cubicBezTo>
                  <a:cubicBezTo>
                    <a:pt x="16375" y="17520"/>
                    <a:pt x="16739" y="17494"/>
                    <a:pt x="17109" y="17440"/>
                  </a:cubicBezTo>
                  <a:cubicBezTo>
                    <a:pt x="18943" y="17202"/>
                    <a:pt x="20253" y="16238"/>
                    <a:pt x="20979" y="14583"/>
                  </a:cubicBezTo>
                  <a:lnTo>
                    <a:pt x="21050" y="14428"/>
                  </a:lnTo>
                  <a:cubicBezTo>
                    <a:pt x="21098" y="14309"/>
                    <a:pt x="21158" y="14166"/>
                    <a:pt x="21217" y="14047"/>
                  </a:cubicBezTo>
                  <a:cubicBezTo>
                    <a:pt x="21324" y="13833"/>
                    <a:pt x="21384" y="13773"/>
                    <a:pt x="21384" y="13773"/>
                  </a:cubicBezTo>
                  <a:cubicBezTo>
                    <a:pt x="21396" y="13773"/>
                    <a:pt x="21417" y="13767"/>
                    <a:pt x="21464" y="13767"/>
                  </a:cubicBezTo>
                  <a:cubicBezTo>
                    <a:pt x="21512" y="13767"/>
                    <a:pt x="21586" y="13773"/>
                    <a:pt x="21705" y="13797"/>
                  </a:cubicBezTo>
                  <a:cubicBezTo>
                    <a:pt x="21765" y="13797"/>
                    <a:pt x="21812" y="13809"/>
                    <a:pt x="21860" y="13821"/>
                  </a:cubicBezTo>
                  <a:cubicBezTo>
                    <a:pt x="21931" y="13845"/>
                    <a:pt x="22015" y="13857"/>
                    <a:pt x="22098" y="13868"/>
                  </a:cubicBezTo>
                  <a:cubicBezTo>
                    <a:pt x="22409" y="13918"/>
                    <a:pt x="22716" y="13943"/>
                    <a:pt x="23019" y="13943"/>
                  </a:cubicBezTo>
                  <a:cubicBezTo>
                    <a:pt x="24031" y="13943"/>
                    <a:pt x="24999" y="13668"/>
                    <a:pt x="25896" y="13118"/>
                  </a:cubicBezTo>
                  <a:cubicBezTo>
                    <a:pt x="27015" y="12428"/>
                    <a:pt x="27825" y="11130"/>
                    <a:pt x="27968" y="9737"/>
                  </a:cubicBezTo>
                  <a:cubicBezTo>
                    <a:pt x="28123" y="8415"/>
                    <a:pt x="27670" y="7177"/>
                    <a:pt x="26742" y="6284"/>
                  </a:cubicBezTo>
                  <a:cubicBezTo>
                    <a:pt x="25577" y="5173"/>
                    <a:pt x="24442" y="4657"/>
                    <a:pt x="23197" y="4657"/>
                  </a:cubicBezTo>
                  <a:cubicBezTo>
                    <a:pt x="23055" y="4657"/>
                    <a:pt x="22911" y="4663"/>
                    <a:pt x="22765" y="4677"/>
                  </a:cubicBezTo>
                  <a:cubicBezTo>
                    <a:pt x="22714" y="4680"/>
                    <a:pt x="22668" y="4683"/>
                    <a:pt x="22625" y="4683"/>
                  </a:cubicBezTo>
                  <a:cubicBezTo>
                    <a:pt x="22374" y="4683"/>
                    <a:pt x="22242" y="4607"/>
                    <a:pt x="22110" y="4272"/>
                  </a:cubicBezTo>
                  <a:cubicBezTo>
                    <a:pt x="21503" y="2903"/>
                    <a:pt x="20467" y="1831"/>
                    <a:pt x="19050" y="1093"/>
                  </a:cubicBezTo>
                  <a:cubicBezTo>
                    <a:pt x="17682" y="369"/>
                    <a:pt x="16272" y="1"/>
                    <a:pt x="1484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3" name="Google Shape;1548;p42"/>
            <p:cNvSpPr/>
            <p:nvPr/>
          </p:nvSpPr>
          <p:spPr>
            <a:xfrm>
              <a:off x="1090800" y="3242520"/>
              <a:ext cx="196920" cy="68760"/>
            </a:xfrm>
            <a:custGeom>
              <a:avLst/>
              <a:gdLst>
                <a:gd name="textAreaLeft" fmla="*/ 0 w 196920"/>
                <a:gd name="textAreaRight" fmla="*/ 197280 w 196920"/>
                <a:gd name="textAreaTop" fmla="*/ 0 h 68760"/>
                <a:gd name="textAreaBottom" fmla="*/ 69120 h 68760"/>
              </a:gdLst>
              <a:ahLst/>
              <a:rect l="textAreaLeft" t="textAreaTop" r="textAreaRight" b="textAreaBottom"/>
              <a:pathLst>
                <a:path w="5466" h="1914">
                  <a:moveTo>
                    <a:pt x="421" y="0"/>
                  </a:moveTo>
                  <a:cubicBezTo>
                    <a:pt x="354" y="0"/>
                    <a:pt x="292" y="24"/>
                    <a:pt x="227" y="68"/>
                  </a:cubicBezTo>
                  <a:cubicBezTo>
                    <a:pt x="1" y="235"/>
                    <a:pt x="36" y="521"/>
                    <a:pt x="334" y="854"/>
                  </a:cubicBezTo>
                  <a:cubicBezTo>
                    <a:pt x="953" y="1604"/>
                    <a:pt x="1811" y="1854"/>
                    <a:pt x="2644" y="1914"/>
                  </a:cubicBezTo>
                  <a:cubicBezTo>
                    <a:pt x="3561" y="1902"/>
                    <a:pt x="4430" y="1569"/>
                    <a:pt x="5001" y="1021"/>
                  </a:cubicBezTo>
                  <a:cubicBezTo>
                    <a:pt x="5168" y="878"/>
                    <a:pt x="5299" y="700"/>
                    <a:pt x="5406" y="497"/>
                  </a:cubicBezTo>
                  <a:cubicBezTo>
                    <a:pt x="5466" y="402"/>
                    <a:pt x="5454" y="199"/>
                    <a:pt x="5382" y="128"/>
                  </a:cubicBezTo>
                  <a:cubicBezTo>
                    <a:pt x="5322" y="77"/>
                    <a:pt x="5207" y="37"/>
                    <a:pt x="5106" y="37"/>
                  </a:cubicBezTo>
                  <a:cubicBezTo>
                    <a:pt x="5068" y="37"/>
                    <a:pt x="5031" y="43"/>
                    <a:pt x="5001" y="57"/>
                  </a:cubicBezTo>
                  <a:cubicBezTo>
                    <a:pt x="4799" y="128"/>
                    <a:pt x="4632" y="283"/>
                    <a:pt x="4454" y="414"/>
                  </a:cubicBezTo>
                  <a:cubicBezTo>
                    <a:pt x="3885" y="846"/>
                    <a:pt x="3313" y="1061"/>
                    <a:pt x="2749" y="1061"/>
                  </a:cubicBezTo>
                  <a:cubicBezTo>
                    <a:pt x="2133" y="1061"/>
                    <a:pt x="1526" y="804"/>
                    <a:pt x="941" y="295"/>
                  </a:cubicBezTo>
                  <a:cubicBezTo>
                    <a:pt x="706" y="90"/>
                    <a:pt x="553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560" bIns="34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4" name="Google Shape;1549;p42"/>
            <p:cNvSpPr/>
            <p:nvPr/>
          </p:nvSpPr>
          <p:spPr>
            <a:xfrm>
              <a:off x="1064520" y="3151800"/>
              <a:ext cx="29160" cy="3312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822" h="932">
                  <a:moveTo>
                    <a:pt x="358" y="1"/>
                  </a:moveTo>
                  <a:cubicBezTo>
                    <a:pt x="155" y="13"/>
                    <a:pt x="0" y="239"/>
                    <a:pt x="0" y="501"/>
                  </a:cubicBezTo>
                  <a:cubicBezTo>
                    <a:pt x="34" y="758"/>
                    <a:pt x="194" y="932"/>
                    <a:pt x="391" y="932"/>
                  </a:cubicBezTo>
                  <a:cubicBezTo>
                    <a:pt x="404" y="932"/>
                    <a:pt x="416" y="931"/>
                    <a:pt x="429" y="930"/>
                  </a:cubicBezTo>
                  <a:cubicBezTo>
                    <a:pt x="632" y="918"/>
                    <a:pt x="810" y="715"/>
                    <a:pt x="810" y="513"/>
                  </a:cubicBezTo>
                  <a:cubicBezTo>
                    <a:pt x="822" y="251"/>
                    <a:pt x="584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5" name="Google Shape;1550;p42"/>
            <p:cNvSpPr/>
            <p:nvPr/>
          </p:nvSpPr>
          <p:spPr>
            <a:xfrm>
              <a:off x="1315080" y="3151800"/>
              <a:ext cx="31320" cy="327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32760"/>
                <a:gd name="textAreaBottom" fmla="*/ 33120 h 32760"/>
              </a:gdLst>
              <a:ahLst/>
              <a:rect l="textAreaLeft" t="textAreaTop" r="textAreaRight" b="textAreaBottom"/>
              <a:pathLst>
                <a:path w="882" h="915">
                  <a:moveTo>
                    <a:pt x="467" y="1"/>
                  </a:moveTo>
                  <a:cubicBezTo>
                    <a:pt x="249" y="1"/>
                    <a:pt x="46" y="182"/>
                    <a:pt x="25" y="433"/>
                  </a:cubicBezTo>
                  <a:cubicBezTo>
                    <a:pt x="1" y="672"/>
                    <a:pt x="167" y="874"/>
                    <a:pt x="370" y="910"/>
                  </a:cubicBezTo>
                  <a:cubicBezTo>
                    <a:pt x="390" y="913"/>
                    <a:pt x="410" y="914"/>
                    <a:pt x="430" y="914"/>
                  </a:cubicBezTo>
                  <a:cubicBezTo>
                    <a:pt x="655" y="914"/>
                    <a:pt x="847" y="734"/>
                    <a:pt x="858" y="493"/>
                  </a:cubicBezTo>
                  <a:cubicBezTo>
                    <a:pt x="882" y="255"/>
                    <a:pt x="727" y="64"/>
                    <a:pt x="525" y="5"/>
                  </a:cubicBezTo>
                  <a:cubicBezTo>
                    <a:pt x="505" y="2"/>
                    <a:pt x="486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6" name="Google Shape;1551;p42"/>
          <p:cNvGrpSpPr/>
          <p:nvPr/>
        </p:nvGrpSpPr>
        <p:grpSpPr>
          <a:xfrm>
            <a:off x="627840" y="4496400"/>
            <a:ext cx="351360" cy="313200"/>
            <a:chOff x="627840" y="4496400"/>
            <a:chExt cx="351360" cy="313200"/>
          </a:xfrm>
        </p:grpSpPr>
        <p:sp>
          <p:nvSpPr>
            <p:cNvPr id="247" name="Google Shape;1552;p42"/>
            <p:cNvSpPr/>
            <p:nvPr/>
          </p:nvSpPr>
          <p:spPr>
            <a:xfrm>
              <a:off x="627840" y="4496400"/>
              <a:ext cx="351360" cy="31320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13200"/>
                <a:gd name="textAreaBottom" fmla="*/ 313560 h 313200"/>
              </a:gdLst>
              <a:ahLst/>
              <a:rect l="textAreaLeft" t="textAreaTop" r="textAreaRight" b="textAreaBottom"/>
              <a:pathLst>
                <a:path w="10121" h="9022">
                  <a:moveTo>
                    <a:pt x="2638" y="761"/>
                  </a:moveTo>
                  <a:cubicBezTo>
                    <a:pt x="3244" y="761"/>
                    <a:pt x="3761" y="1061"/>
                    <a:pt x="4156" y="1574"/>
                  </a:cubicBezTo>
                  <a:cubicBezTo>
                    <a:pt x="4334" y="1788"/>
                    <a:pt x="4430" y="2062"/>
                    <a:pt x="4573" y="2312"/>
                  </a:cubicBezTo>
                  <a:cubicBezTo>
                    <a:pt x="4620" y="2419"/>
                    <a:pt x="4644" y="2550"/>
                    <a:pt x="4704" y="2669"/>
                  </a:cubicBezTo>
                  <a:cubicBezTo>
                    <a:pt x="4797" y="2850"/>
                    <a:pt x="4913" y="2943"/>
                    <a:pt x="5048" y="2943"/>
                  </a:cubicBezTo>
                  <a:cubicBezTo>
                    <a:pt x="5136" y="2943"/>
                    <a:pt x="5232" y="2904"/>
                    <a:pt x="5335" y="2824"/>
                  </a:cubicBezTo>
                  <a:cubicBezTo>
                    <a:pt x="5525" y="2657"/>
                    <a:pt x="5704" y="2467"/>
                    <a:pt x="5906" y="2312"/>
                  </a:cubicBezTo>
                  <a:cubicBezTo>
                    <a:pt x="6382" y="1968"/>
                    <a:pt x="6880" y="1770"/>
                    <a:pt x="7417" y="1770"/>
                  </a:cubicBezTo>
                  <a:cubicBezTo>
                    <a:pt x="7659" y="1770"/>
                    <a:pt x="7909" y="1810"/>
                    <a:pt x="8168" y="1895"/>
                  </a:cubicBezTo>
                  <a:cubicBezTo>
                    <a:pt x="8835" y="2122"/>
                    <a:pt x="9121" y="2538"/>
                    <a:pt x="9097" y="3241"/>
                  </a:cubicBezTo>
                  <a:cubicBezTo>
                    <a:pt x="9073" y="3753"/>
                    <a:pt x="8883" y="4205"/>
                    <a:pt x="8537" y="4574"/>
                  </a:cubicBezTo>
                  <a:cubicBezTo>
                    <a:pt x="8025" y="5146"/>
                    <a:pt x="7502" y="5741"/>
                    <a:pt x="6918" y="6241"/>
                  </a:cubicBezTo>
                  <a:cubicBezTo>
                    <a:pt x="6192" y="6848"/>
                    <a:pt x="5406" y="7384"/>
                    <a:pt x="4632" y="7956"/>
                  </a:cubicBezTo>
                  <a:cubicBezTo>
                    <a:pt x="4418" y="8087"/>
                    <a:pt x="4180" y="8182"/>
                    <a:pt x="3918" y="8313"/>
                  </a:cubicBezTo>
                  <a:cubicBezTo>
                    <a:pt x="2906" y="7241"/>
                    <a:pt x="1882" y="6253"/>
                    <a:pt x="1286" y="4943"/>
                  </a:cubicBezTo>
                  <a:cubicBezTo>
                    <a:pt x="882" y="4086"/>
                    <a:pt x="632" y="3193"/>
                    <a:pt x="894" y="2241"/>
                  </a:cubicBezTo>
                  <a:cubicBezTo>
                    <a:pt x="1096" y="1526"/>
                    <a:pt x="1477" y="943"/>
                    <a:pt x="2251" y="800"/>
                  </a:cubicBezTo>
                  <a:cubicBezTo>
                    <a:pt x="2384" y="774"/>
                    <a:pt x="2513" y="761"/>
                    <a:pt x="2638" y="761"/>
                  </a:cubicBezTo>
                  <a:close/>
                  <a:moveTo>
                    <a:pt x="2568" y="0"/>
                  </a:moveTo>
                  <a:cubicBezTo>
                    <a:pt x="1726" y="0"/>
                    <a:pt x="954" y="457"/>
                    <a:pt x="489" y="1276"/>
                  </a:cubicBezTo>
                  <a:cubicBezTo>
                    <a:pt x="394" y="1479"/>
                    <a:pt x="298" y="1693"/>
                    <a:pt x="227" y="1907"/>
                  </a:cubicBezTo>
                  <a:cubicBezTo>
                    <a:pt x="13" y="2562"/>
                    <a:pt x="1" y="3241"/>
                    <a:pt x="167" y="3908"/>
                  </a:cubicBezTo>
                  <a:cubicBezTo>
                    <a:pt x="644" y="5932"/>
                    <a:pt x="1918" y="7432"/>
                    <a:pt x="3453" y="8753"/>
                  </a:cubicBezTo>
                  <a:cubicBezTo>
                    <a:pt x="3648" y="8936"/>
                    <a:pt x="3844" y="9022"/>
                    <a:pt x="4046" y="9022"/>
                  </a:cubicBezTo>
                  <a:cubicBezTo>
                    <a:pt x="4215" y="9022"/>
                    <a:pt x="4389" y="8962"/>
                    <a:pt x="4573" y="8849"/>
                  </a:cubicBezTo>
                  <a:cubicBezTo>
                    <a:pt x="6144" y="7896"/>
                    <a:pt x="7597" y="6765"/>
                    <a:pt x="8811" y="5384"/>
                  </a:cubicBezTo>
                  <a:cubicBezTo>
                    <a:pt x="9168" y="4979"/>
                    <a:pt x="9466" y="4515"/>
                    <a:pt x="9645" y="3991"/>
                  </a:cubicBezTo>
                  <a:cubicBezTo>
                    <a:pt x="10121" y="2586"/>
                    <a:pt x="9466" y="1419"/>
                    <a:pt x="8025" y="1133"/>
                  </a:cubicBezTo>
                  <a:cubicBezTo>
                    <a:pt x="7823" y="1092"/>
                    <a:pt x="7623" y="1072"/>
                    <a:pt x="7426" y="1072"/>
                  </a:cubicBezTo>
                  <a:cubicBezTo>
                    <a:pt x="6881" y="1072"/>
                    <a:pt x="6357" y="1226"/>
                    <a:pt x="5858" y="1514"/>
                  </a:cubicBezTo>
                  <a:cubicBezTo>
                    <a:pt x="5656" y="1610"/>
                    <a:pt x="5466" y="1729"/>
                    <a:pt x="5239" y="1872"/>
                  </a:cubicBezTo>
                  <a:cubicBezTo>
                    <a:pt x="5096" y="1645"/>
                    <a:pt x="4977" y="1455"/>
                    <a:pt x="4858" y="1253"/>
                  </a:cubicBezTo>
                  <a:cubicBezTo>
                    <a:pt x="4513" y="776"/>
                    <a:pt x="4084" y="419"/>
                    <a:pt x="3549" y="205"/>
                  </a:cubicBezTo>
                  <a:cubicBezTo>
                    <a:pt x="3220" y="67"/>
                    <a:pt x="2889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8" name="Google Shape;1553;p42"/>
            <p:cNvSpPr/>
            <p:nvPr/>
          </p:nvSpPr>
          <p:spPr>
            <a:xfrm>
              <a:off x="649800" y="4522680"/>
              <a:ext cx="294480" cy="262080"/>
            </a:xfrm>
            <a:custGeom>
              <a:avLst/>
              <a:gdLst>
                <a:gd name="textAreaLeft" fmla="*/ 0 w 294480"/>
                <a:gd name="textAreaRight" fmla="*/ 294840 w 294480"/>
                <a:gd name="textAreaTop" fmla="*/ 0 h 262080"/>
                <a:gd name="textAreaBottom" fmla="*/ 262440 h 262080"/>
              </a:gdLst>
              <a:ahLst/>
              <a:rect l="textAreaLeft" t="textAreaTop" r="textAreaRight" b="textAreaBottom"/>
              <a:pathLst>
                <a:path w="8490" h="7553">
                  <a:moveTo>
                    <a:pt x="2007" y="1"/>
                  </a:moveTo>
                  <a:cubicBezTo>
                    <a:pt x="1882" y="1"/>
                    <a:pt x="1753" y="14"/>
                    <a:pt x="1620" y="40"/>
                  </a:cubicBezTo>
                  <a:cubicBezTo>
                    <a:pt x="846" y="183"/>
                    <a:pt x="465" y="766"/>
                    <a:pt x="263" y="1481"/>
                  </a:cubicBezTo>
                  <a:cubicBezTo>
                    <a:pt x="1" y="2433"/>
                    <a:pt x="251" y="3326"/>
                    <a:pt x="655" y="4183"/>
                  </a:cubicBezTo>
                  <a:cubicBezTo>
                    <a:pt x="1251" y="5493"/>
                    <a:pt x="2275" y="6481"/>
                    <a:pt x="3287" y="7553"/>
                  </a:cubicBezTo>
                  <a:cubicBezTo>
                    <a:pt x="3549" y="7422"/>
                    <a:pt x="3787" y="7327"/>
                    <a:pt x="4001" y="7196"/>
                  </a:cubicBezTo>
                  <a:cubicBezTo>
                    <a:pt x="4775" y="6624"/>
                    <a:pt x="5561" y="6088"/>
                    <a:pt x="6287" y="5481"/>
                  </a:cubicBezTo>
                  <a:cubicBezTo>
                    <a:pt x="6871" y="4981"/>
                    <a:pt x="7394" y="4386"/>
                    <a:pt x="7906" y="3814"/>
                  </a:cubicBezTo>
                  <a:cubicBezTo>
                    <a:pt x="8252" y="3445"/>
                    <a:pt x="8442" y="2993"/>
                    <a:pt x="8466" y="2481"/>
                  </a:cubicBezTo>
                  <a:cubicBezTo>
                    <a:pt x="8490" y="1778"/>
                    <a:pt x="8204" y="1362"/>
                    <a:pt x="7537" y="1135"/>
                  </a:cubicBezTo>
                  <a:cubicBezTo>
                    <a:pt x="7278" y="1050"/>
                    <a:pt x="7028" y="1010"/>
                    <a:pt x="6786" y="1010"/>
                  </a:cubicBezTo>
                  <a:cubicBezTo>
                    <a:pt x="6249" y="1010"/>
                    <a:pt x="5751" y="1208"/>
                    <a:pt x="5275" y="1552"/>
                  </a:cubicBezTo>
                  <a:cubicBezTo>
                    <a:pt x="5073" y="1707"/>
                    <a:pt x="4894" y="1897"/>
                    <a:pt x="4704" y="2064"/>
                  </a:cubicBezTo>
                  <a:cubicBezTo>
                    <a:pt x="4601" y="2144"/>
                    <a:pt x="4505" y="2183"/>
                    <a:pt x="4417" y="2183"/>
                  </a:cubicBezTo>
                  <a:cubicBezTo>
                    <a:pt x="4282" y="2183"/>
                    <a:pt x="4166" y="2090"/>
                    <a:pt x="4073" y="1909"/>
                  </a:cubicBezTo>
                  <a:cubicBezTo>
                    <a:pt x="4013" y="1790"/>
                    <a:pt x="3989" y="1659"/>
                    <a:pt x="3942" y="1552"/>
                  </a:cubicBezTo>
                  <a:cubicBezTo>
                    <a:pt x="3799" y="1302"/>
                    <a:pt x="3703" y="1028"/>
                    <a:pt x="3525" y="814"/>
                  </a:cubicBezTo>
                  <a:cubicBezTo>
                    <a:pt x="3130" y="301"/>
                    <a:pt x="2613" y="1"/>
                    <a:pt x="200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9" name="Google Shape;1554;p42"/>
          <p:cNvGrpSpPr/>
          <p:nvPr/>
        </p:nvGrpSpPr>
        <p:grpSpPr>
          <a:xfrm>
            <a:off x="7770240" y="4299480"/>
            <a:ext cx="657720" cy="706680"/>
            <a:chOff x="7770240" y="4299480"/>
            <a:chExt cx="657720" cy="706680"/>
          </a:xfrm>
        </p:grpSpPr>
        <p:sp>
          <p:nvSpPr>
            <p:cNvPr id="250" name="Google Shape;1555;p42"/>
            <p:cNvSpPr/>
            <p:nvPr/>
          </p:nvSpPr>
          <p:spPr>
            <a:xfrm>
              <a:off x="7770240" y="4299480"/>
              <a:ext cx="657720" cy="706680"/>
            </a:xfrm>
            <a:custGeom>
              <a:avLst/>
              <a:gdLst>
                <a:gd name="textAreaLeft" fmla="*/ 0 w 657720"/>
                <a:gd name="textAreaRight" fmla="*/ 658080 w 657720"/>
                <a:gd name="textAreaTop" fmla="*/ 0 h 706680"/>
                <a:gd name="textAreaBottom" fmla="*/ 707040 h 706680"/>
              </a:gdLst>
              <a:ahLst/>
              <a:rect l="textAreaLeft" t="textAreaTop" r="textAreaRight" b="textAreaBottom"/>
              <a:pathLst>
                <a:path w="17527" h="18833">
                  <a:moveTo>
                    <a:pt x="12221" y="799"/>
                  </a:moveTo>
                  <a:cubicBezTo>
                    <a:pt x="12525" y="799"/>
                    <a:pt x="12716" y="994"/>
                    <a:pt x="12776" y="1407"/>
                  </a:cubicBezTo>
                  <a:cubicBezTo>
                    <a:pt x="12812" y="1586"/>
                    <a:pt x="12824" y="1764"/>
                    <a:pt x="12824" y="1943"/>
                  </a:cubicBezTo>
                  <a:cubicBezTo>
                    <a:pt x="12848" y="2931"/>
                    <a:pt x="12871" y="3908"/>
                    <a:pt x="12919" y="4896"/>
                  </a:cubicBezTo>
                  <a:cubicBezTo>
                    <a:pt x="12931" y="5396"/>
                    <a:pt x="13002" y="5920"/>
                    <a:pt x="13098" y="6420"/>
                  </a:cubicBezTo>
                  <a:cubicBezTo>
                    <a:pt x="13169" y="6955"/>
                    <a:pt x="13431" y="7396"/>
                    <a:pt x="13848" y="7729"/>
                  </a:cubicBezTo>
                  <a:cubicBezTo>
                    <a:pt x="14205" y="8015"/>
                    <a:pt x="14574" y="8301"/>
                    <a:pt x="14931" y="8599"/>
                  </a:cubicBezTo>
                  <a:cubicBezTo>
                    <a:pt x="15348" y="8956"/>
                    <a:pt x="15753" y="9313"/>
                    <a:pt x="16122" y="9718"/>
                  </a:cubicBezTo>
                  <a:cubicBezTo>
                    <a:pt x="16455" y="10051"/>
                    <a:pt x="16705" y="10444"/>
                    <a:pt x="16705" y="11004"/>
                  </a:cubicBezTo>
                  <a:cubicBezTo>
                    <a:pt x="16407" y="11301"/>
                    <a:pt x="16050" y="11397"/>
                    <a:pt x="15729" y="11468"/>
                  </a:cubicBezTo>
                  <a:cubicBezTo>
                    <a:pt x="15122" y="11587"/>
                    <a:pt x="14502" y="11658"/>
                    <a:pt x="13895" y="11766"/>
                  </a:cubicBezTo>
                  <a:cubicBezTo>
                    <a:pt x="13740" y="11789"/>
                    <a:pt x="13586" y="11813"/>
                    <a:pt x="13431" y="11837"/>
                  </a:cubicBezTo>
                  <a:cubicBezTo>
                    <a:pt x="13014" y="11932"/>
                    <a:pt x="12740" y="12194"/>
                    <a:pt x="12657" y="12611"/>
                  </a:cubicBezTo>
                  <a:cubicBezTo>
                    <a:pt x="12586" y="13075"/>
                    <a:pt x="12526" y="13540"/>
                    <a:pt x="12502" y="14004"/>
                  </a:cubicBezTo>
                  <a:cubicBezTo>
                    <a:pt x="12419" y="14909"/>
                    <a:pt x="12395" y="15814"/>
                    <a:pt x="12300" y="16707"/>
                  </a:cubicBezTo>
                  <a:cubicBezTo>
                    <a:pt x="12264" y="17183"/>
                    <a:pt x="12205" y="17671"/>
                    <a:pt x="11812" y="18076"/>
                  </a:cubicBezTo>
                  <a:cubicBezTo>
                    <a:pt x="11781" y="18079"/>
                    <a:pt x="11750" y="18080"/>
                    <a:pt x="11720" y="18080"/>
                  </a:cubicBezTo>
                  <a:cubicBezTo>
                    <a:pt x="11379" y="18080"/>
                    <a:pt x="11090" y="17899"/>
                    <a:pt x="10871" y="17647"/>
                  </a:cubicBezTo>
                  <a:cubicBezTo>
                    <a:pt x="10514" y="17231"/>
                    <a:pt x="10181" y="16790"/>
                    <a:pt x="9859" y="16361"/>
                  </a:cubicBezTo>
                  <a:cubicBezTo>
                    <a:pt x="9466" y="15802"/>
                    <a:pt x="9073" y="15218"/>
                    <a:pt x="8668" y="14647"/>
                  </a:cubicBezTo>
                  <a:cubicBezTo>
                    <a:pt x="8514" y="14433"/>
                    <a:pt x="8335" y="14206"/>
                    <a:pt x="8133" y="14004"/>
                  </a:cubicBezTo>
                  <a:cubicBezTo>
                    <a:pt x="7811" y="13623"/>
                    <a:pt x="7406" y="13480"/>
                    <a:pt x="6906" y="13480"/>
                  </a:cubicBezTo>
                  <a:cubicBezTo>
                    <a:pt x="5990" y="13480"/>
                    <a:pt x="5120" y="13718"/>
                    <a:pt x="4227" y="13861"/>
                  </a:cubicBezTo>
                  <a:cubicBezTo>
                    <a:pt x="3608" y="13968"/>
                    <a:pt x="3001" y="14099"/>
                    <a:pt x="2394" y="14194"/>
                  </a:cubicBezTo>
                  <a:cubicBezTo>
                    <a:pt x="2285" y="14212"/>
                    <a:pt x="2171" y="14220"/>
                    <a:pt x="2055" y="14220"/>
                  </a:cubicBezTo>
                  <a:cubicBezTo>
                    <a:pt x="1856" y="14220"/>
                    <a:pt x="1654" y="14196"/>
                    <a:pt x="1465" y="14159"/>
                  </a:cubicBezTo>
                  <a:cubicBezTo>
                    <a:pt x="1048" y="14087"/>
                    <a:pt x="917" y="13837"/>
                    <a:pt x="1037" y="13421"/>
                  </a:cubicBezTo>
                  <a:cubicBezTo>
                    <a:pt x="1108" y="13171"/>
                    <a:pt x="1227" y="12932"/>
                    <a:pt x="1370" y="12718"/>
                  </a:cubicBezTo>
                  <a:cubicBezTo>
                    <a:pt x="1644" y="12301"/>
                    <a:pt x="1965" y="11885"/>
                    <a:pt x="2275" y="11468"/>
                  </a:cubicBezTo>
                  <a:cubicBezTo>
                    <a:pt x="2834" y="10694"/>
                    <a:pt x="3394" y="9920"/>
                    <a:pt x="3989" y="9158"/>
                  </a:cubicBezTo>
                  <a:cubicBezTo>
                    <a:pt x="4489" y="8503"/>
                    <a:pt x="4489" y="7848"/>
                    <a:pt x="4180" y="7122"/>
                  </a:cubicBezTo>
                  <a:cubicBezTo>
                    <a:pt x="3870" y="6384"/>
                    <a:pt x="3596" y="5634"/>
                    <a:pt x="3334" y="4872"/>
                  </a:cubicBezTo>
                  <a:cubicBezTo>
                    <a:pt x="3275" y="4681"/>
                    <a:pt x="3239" y="4479"/>
                    <a:pt x="3227" y="4265"/>
                  </a:cubicBezTo>
                  <a:cubicBezTo>
                    <a:pt x="3192" y="3646"/>
                    <a:pt x="3358" y="3467"/>
                    <a:pt x="3965" y="3467"/>
                  </a:cubicBezTo>
                  <a:cubicBezTo>
                    <a:pt x="4180" y="3467"/>
                    <a:pt x="4382" y="3479"/>
                    <a:pt x="4585" y="3527"/>
                  </a:cubicBezTo>
                  <a:cubicBezTo>
                    <a:pt x="5013" y="3622"/>
                    <a:pt x="5430" y="3729"/>
                    <a:pt x="5859" y="3836"/>
                  </a:cubicBezTo>
                  <a:cubicBezTo>
                    <a:pt x="6204" y="3919"/>
                    <a:pt x="6561" y="4015"/>
                    <a:pt x="6894" y="4122"/>
                  </a:cubicBezTo>
                  <a:cubicBezTo>
                    <a:pt x="7104" y="4189"/>
                    <a:pt x="7301" y="4221"/>
                    <a:pt x="7487" y="4221"/>
                  </a:cubicBezTo>
                  <a:cubicBezTo>
                    <a:pt x="7998" y="4221"/>
                    <a:pt x="8424" y="3974"/>
                    <a:pt x="8799" y="3503"/>
                  </a:cubicBezTo>
                  <a:cubicBezTo>
                    <a:pt x="9311" y="2895"/>
                    <a:pt x="9895" y="2324"/>
                    <a:pt x="10466" y="1776"/>
                  </a:cubicBezTo>
                  <a:cubicBezTo>
                    <a:pt x="10728" y="1526"/>
                    <a:pt x="11050" y="1348"/>
                    <a:pt x="11347" y="1133"/>
                  </a:cubicBezTo>
                  <a:cubicBezTo>
                    <a:pt x="11502" y="1038"/>
                    <a:pt x="11669" y="943"/>
                    <a:pt x="11824" y="883"/>
                  </a:cubicBezTo>
                  <a:cubicBezTo>
                    <a:pt x="11972" y="827"/>
                    <a:pt x="12105" y="799"/>
                    <a:pt x="12221" y="799"/>
                  </a:cubicBezTo>
                  <a:close/>
                  <a:moveTo>
                    <a:pt x="12280" y="1"/>
                  </a:moveTo>
                  <a:cubicBezTo>
                    <a:pt x="12068" y="1"/>
                    <a:pt x="11832" y="53"/>
                    <a:pt x="11574" y="157"/>
                  </a:cubicBezTo>
                  <a:cubicBezTo>
                    <a:pt x="11324" y="264"/>
                    <a:pt x="11050" y="395"/>
                    <a:pt x="10835" y="562"/>
                  </a:cubicBezTo>
                  <a:cubicBezTo>
                    <a:pt x="10395" y="871"/>
                    <a:pt x="9954" y="1205"/>
                    <a:pt x="9561" y="1574"/>
                  </a:cubicBezTo>
                  <a:cubicBezTo>
                    <a:pt x="9073" y="2062"/>
                    <a:pt x="8609" y="2586"/>
                    <a:pt x="8168" y="3122"/>
                  </a:cubicBezTo>
                  <a:cubicBezTo>
                    <a:pt x="7962" y="3355"/>
                    <a:pt x="7756" y="3487"/>
                    <a:pt x="7494" y="3487"/>
                  </a:cubicBezTo>
                  <a:cubicBezTo>
                    <a:pt x="7408" y="3487"/>
                    <a:pt x="7316" y="3473"/>
                    <a:pt x="7216" y="3443"/>
                  </a:cubicBezTo>
                  <a:cubicBezTo>
                    <a:pt x="6704" y="3300"/>
                    <a:pt x="6216" y="3169"/>
                    <a:pt x="5716" y="3050"/>
                  </a:cubicBezTo>
                  <a:cubicBezTo>
                    <a:pt x="5132" y="2907"/>
                    <a:pt x="4549" y="2788"/>
                    <a:pt x="4168" y="2705"/>
                  </a:cubicBezTo>
                  <a:cubicBezTo>
                    <a:pt x="4152" y="2705"/>
                    <a:pt x="4135" y="2705"/>
                    <a:pt x="4119" y="2705"/>
                  </a:cubicBezTo>
                  <a:cubicBezTo>
                    <a:pt x="3246" y="2705"/>
                    <a:pt x="2477" y="3022"/>
                    <a:pt x="2477" y="4062"/>
                  </a:cubicBezTo>
                  <a:cubicBezTo>
                    <a:pt x="2501" y="4419"/>
                    <a:pt x="2501" y="4789"/>
                    <a:pt x="2596" y="5134"/>
                  </a:cubicBezTo>
                  <a:cubicBezTo>
                    <a:pt x="2834" y="5884"/>
                    <a:pt x="3108" y="6646"/>
                    <a:pt x="3430" y="7372"/>
                  </a:cubicBezTo>
                  <a:cubicBezTo>
                    <a:pt x="3644" y="7872"/>
                    <a:pt x="3644" y="8289"/>
                    <a:pt x="3358" y="8706"/>
                  </a:cubicBezTo>
                  <a:cubicBezTo>
                    <a:pt x="3108" y="9087"/>
                    <a:pt x="2858" y="9480"/>
                    <a:pt x="2572" y="9849"/>
                  </a:cubicBezTo>
                  <a:cubicBezTo>
                    <a:pt x="2049" y="10551"/>
                    <a:pt x="1489" y="11230"/>
                    <a:pt x="977" y="11944"/>
                  </a:cubicBezTo>
                  <a:cubicBezTo>
                    <a:pt x="727" y="12337"/>
                    <a:pt x="501" y="12754"/>
                    <a:pt x="334" y="13182"/>
                  </a:cubicBezTo>
                  <a:cubicBezTo>
                    <a:pt x="1" y="14075"/>
                    <a:pt x="632" y="14778"/>
                    <a:pt x="1322" y="14861"/>
                  </a:cubicBezTo>
                  <a:cubicBezTo>
                    <a:pt x="1567" y="14886"/>
                    <a:pt x="1815" y="14902"/>
                    <a:pt x="2060" y="14902"/>
                  </a:cubicBezTo>
                  <a:cubicBezTo>
                    <a:pt x="2279" y="14902"/>
                    <a:pt x="2495" y="14889"/>
                    <a:pt x="2703" y="14861"/>
                  </a:cubicBezTo>
                  <a:cubicBezTo>
                    <a:pt x="3465" y="14754"/>
                    <a:pt x="4227" y="14564"/>
                    <a:pt x="4977" y="14421"/>
                  </a:cubicBezTo>
                  <a:cubicBezTo>
                    <a:pt x="5537" y="14314"/>
                    <a:pt x="6097" y="14242"/>
                    <a:pt x="6668" y="14147"/>
                  </a:cubicBezTo>
                  <a:cubicBezTo>
                    <a:pt x="6728" y="14138"/>
                    <a:pt x="6787" y="14134"/>
                    <a:pt x="6843" y="14134"/>
                  </a:cubicBezTo>
                  <a:cubicBezTo>
                    <a:pt x="7186" y="14134"/>
                    <a:pt x="7455" y="14289"/>
                    <a:pt x="7680" y="14575"/>
                  </a:cubicBezTo>
                  <a:cubicBezTo>
                    <a:pt x="8014" y="15040"/>
                    <a:pt x="8359" y="15504"/>
                    <a:pt x="8692" y="15969"/>
                  </a:cubicBezTo>
                  <a:cubicBezTo>
                    <a:pt x="9121" y="16540"/>
                    <a:pt x="9538" y="17135"/>
                    <a:pt x="9966" y="17719"/>
                  </a:cubicBezTo>
                  <a:cubicBezTo>
                    <a:pt x="10311" y="18147"/>
                    <a:pt x="10740" y="18481"/>
                    <a:pt x="11252" y="18707"/>
                  </a:cubicBezTo>
                  <a:cubicBezTo>
                    <a:pt x="11446" y="18791"/>
                    <a:pt x="11625" y="18833"/>
                    <a:pt x="11789" y="18833"/>
                  </a:cubicBezTo>
                  <a:cubicBezTo>
                    <a:pt x="12139" y="18833"/>
                    <a:pt x="12419" y="18640"/>
                    <a:pt x="12621" y="18243"/>
                  </a:cubicBezTo>
                  <a:cubicBezTo>
                    <a:pt x="12800" y="17897"/>
                    <a:pt x="12919" y="17516"/>
                    <a:pt x="12978" y="17135"/>
                  </a:cubicBezTo>
                  <a:cubicBezTo>
                    <a:pt x="13062" y="16457"/>
                    <a:pt x="13109" y="15754"/>
                    <a:pt x="13157" y="15052"/>
                  </a:cubicBezTo>
                  <a:cubicBezTo>
                    <a:pt x="13193" y="14385"/>
                    <a:pt x="13229" y="13718"/>
                    <a:pt x="13288" y="13051"/>
                  </a:cubicBezTo>
                  <a:cubicBezTo>
                    <a:pt x="13336" y="12647"/>
                    <a:pt x="13419" y="12551"/>
                    <a:pt x="13812" y="12492"/>
                  </a:cubicBezTo>
                  <a:cubicBezTo>
                    <a:pt x="14264" y="12432"/>
                    <a:pt x="14729" y="12409"/>
                    <a:pt x="15193" y="12313"/>
                  </a:cubicBezTo>
                  <a:cubicBezTo>
                    <a:pt x="15681" y="12230"/>
                    <a:pt x="16157" y="12111"/>
                    <a:pt x="16622" y="11956"/>
                  </a:cubicBezTo>
                  <a:cubicBezTo>
                    <a:pt x="17241" y="11742"/>
                    <a:pt x="17527" y="11266"/>
                    <a:pt x="17348" y="10456"/>
                  </a:cubicBezTo>
                  <a:cubicBezTo>
                    <a:pt x="17241" y="10015"/>
                    <a:pt x="17039" y="9611"/>
                    <a:pt x="16741" y="9301"/>
                  </a:cubicBezTo>
                  <a:cubicBezTo>
                    <a:pt x="16312" y="8849"/>
                    <a:pt x="15848" y="8432"/>
                    <a:pt x="15384" y="8015"/>
                  </a:cubicBezTo>
                  <a:cubicBezTo>
                    <a:pt x="15098" y="7753"/>
                    <a:pt x="14776" y="7539"/>
                    <a:pt x="14467" y="7301"/>
                  </a:cubicBezTo>
                  <a:cubicBezTo>
                    <a:pt x="14026" y="6979"/>
                    <a:pt x="13752" y="6574"/>
                    <a:pt x="13717" y="6003"/>
                  </a:cubicBezTo>
                  <a:cubicBezTo>
                    <a:pt x="13693" y="5622"/>
                    <a:pt x="13633" y="5229"/>
                    <a:pt x="13610" y="4848"/>
                  </a:cubicBezTo>
                  <a:cubicBezTo>
                    <a:pt x="13598" y="4098"/>
                    <a:pt x="13610" y="3348"/>
                    <a:pt x="13586" y="2598"/>
                  </a:cubicBezTo>
                  <a:cubicBezTo>
                    <a:pt x="13550" y="2098"/>
                    <a:pt x="13490" y="1574"/>
                    <a:pt x="13395" y="1062"/>
                  </a:cubicBezTo>
                  <a:cubicBezTo>
                    <a:pt x="13231" y="362"/>
                    <a:pt x="12841" y="1"/>
                    <a:pt x="122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" name="Google Shape;1556;p42"/>
            <p:cNvSpPr/>
            <p:nvPr/>
          </p:nvSpPr>
          <p:spPr>
            <a:xfrm>
              <a:off x="7804800" y="4329720"/>
              <a:ext cx="592560" cy="648720"/>
            </a:xfrm>
            <a:custGeom>
              <a:avLst/>
              <a:gdLst>
                <a:gd name="textAreaLeft" fmla="*/ 0 w 592560"/>
                <a:gd name="textAreaRight" fmla="*/ 592920 w 592560"/>
                <a:gd name="textAreaTop" fmla="*/ 0 h 648720"/>
                <a:gd name="textAreaBottom" fmla="*/ 649080 h 648720"/>
              </a:gdLst>
              <a:ahLst/>
              <a:rect l="textAreaLeft" t="textAreaTop" r="textAreaRight" b="textAreaBottom"/>
              <a:pathLst>
                <a:path w="15789" h="17283">
                  <a:moveTo>
                    <a:pt x="11304" y="1"/>
                  </a:moveTo>
                  <a:cubicBezTo>
                    <a:pt x="11188" y="1"/>
                    <a:pt x="11055" y="29"/>
                    <a:pt x="10907" y="85"/>
                  </a:cubicBezTo>
                  <a:cubicBezTo>
                    <a:pt x="10752" y="145"/>
                    <a:pt x="10585" y="240"/>
                    <a:pt x="10430" y="335"/>
                  </a:cubicBezTo>
                  <a:cubicBezTo>
                    <a:pt x="10133" y="550"/>
                    <a:pt x="9811" y="728"/>
                    <a:pt x="9549" y="978"/>
                  </a:cubicBezTo>
                  <a:cubicBezTo>
                    <a:pt x="8978" y="1526"/>
                    <a:pt x="8394" y="2097"/>
                    <a:pt x="7882" y="2705"/>
                  </a:cubicBezTo>
                  <a:cubicBezTo>
                    <a:pt x="7507" y="3176"/>
                    <a:pt x="7081" y="3423"/>
                    <a:pt x="6570" y="3423"/>
                  </a:cubicBezTo>
                  <a:cubicBezTo>
                    <a:pt x="6384" y="3423"/>
                    <a:pt x="6187" y="3391"/>
                    <a:pt x="5977" y="3324"/>
                  </a:cubicBezTo>
                  <a:cubicBezTo>
                    <a:pt x="5644" y="3217"/>
                    <a:pt x="5287" y="3121"/>
                    <a:pt x="4942" y="3038"/>
                  </a:cubicBezTo>
                  <a:cubicBezTo>
                    <a:pt x="4513" y="2931"/>
                    <a:pt x="4096" y="2824"/>
                    <a:pt x="3668" y="2729"/>
                  </a:cubicBezTo>
                  <a:cubicBezTo>
                    <a:pt x="3465" y="2681"/>
                    <a:pt x="3263" y="2669"/>
                    <a:pt x="3048" y="2669"/>
                  </a:cubicBezTo>
                  <a:cubicBezTo>
                    <a:pt x="2441" y="2669"/>
                    <a:pt x="2275" y="2848"/>
                    <a:pt x="2310" y="3467"/>
                  </a:cubicBezTo>
                  <a:cubicBezTo>
                    <a:pt x="2322" y="3681"/>
                    <a:pt x="2358" y="3883"/>
                    <a:pt x="2417" y="4074"/>
                  </a:cubicBezTo>
                  <a:cubicBezTo>
                    <a:pt x="2679" y="4836"/>
                    <a:pt x="2953" y="5586"/>
                    <a:pt x="3263" y="6324"/>
                  </a:cubicBezTo>
                  <a:cubicBezTo>
                    <a:pt x="3572" y="7050"/>
                    <a:pt x="3572" y="7705"/>
                    <a:pt x="3072" y="8360"/>
                  </a:cubicBezTo>
                  <a:cubicBezTo>
                    <a:pt x="2477" y="9122"/>
                    <a:pt x="1917" y="9896"/>
                    <a:pt x="1358" y="10670"/>
                  </a:cubicBezTo>
                  <a:cubicBezTo>
                    <a:pt x="1048" y="11087"/>
                    <a:pt x="727" y="11503"/>
                    <a:pt x="453" y="11920"/>
                  </a:cubicBezTo>
                  <a:cubicBezTo>
                    <a:pt x="310" y="12134"/>
                    <a:pt x="191" y="12373"/>
                    <a:pt x="120" y="12623"/>
                  </a:cubicBezTo>
                  <a:cubicBezTo>
                    <a:pt x="0" y="13039"/>
                    <a:pt x="131" y="13289"/>
                    <a:pt x="548" y="13361"/>
                  </a:cubicBezTo>
                  <a:cubicBezTo>
                    <a:pt x="737" y="13398"/>
                    <a:pt x="939" y="13422"/>
                    <a:pt x="1138" y="13422"/>
                  </a:cubicBezTo>
                  <a:cubicBezTo>
                    <a:pt x="1254" y="13422"/>
                    <a:pt x="1368" y="13414"/>
                    <a:pt x="1477" y="13396"/>
                  </a:cubicBezTo>
                  <a:cubicBezTo>
                    <a:pt x="2084" y="13301"/>
                    <a:pt x="2691" y="13170"/>
                    <a:pt x="3310" y="13063"/>
                  </a:cubicBezTo>
                  <a:cubicBezTo>
                    <a:pt x="4203" y="12920"/>
                    <a:pt x="5073" y="12682"/>
                    <a:pt x="5989" y="12682"/>
                  </a:cubicBezTo>
                  <a:cubicBezTo>
                    <a:pt x="6489" y="12682"/>
                    <a:pt x="6894" y="12825"/>
                    <a:pt x="7216" y="13206"/>
                  </a:cubicBezTo>
                  <a:cubicBezTo>
                    <a:pt x="7418" y="13408"/>
                    <a:pt x="7597" y="13635"/>
                    <a:pt x="7751" y="13849"/>
                  </a:cubicBezTo>
                  <a:cubicBezTo>
                    <a:pt x="8156" y="14420"/>
                    <a:pt x="8549" y="15004"/>
                    <a:pt x="8942" y="15563"/>
                  </a:cubicBezTo>
                  <a:cubicBezTo>
                    <a:pt x="9264" y="15992"/>
                    <a:pt x="9597" y="16433"/>
                    <a:pt x="9954" y="16849"/>
                  </a:cubicBezTo>
                  <a:cubicBezTo>
                    <a:pt x="10173" y="17101"/>
                    <a:pt x="10462" y="17282"/>
                    <a:pt x="10803" y="17282"/>
                  </a:cubicBezTo>
                  <a:cubicBezTo>
                    <a:pt x="10833" y="17282"/>
                    <a:pt x="10864" y="17281"/>
                    <a:pt x="10895" y="17278"/>
                  </a:cubicBezTo>
                  <a:cubicBezTo>
                    <a:pt x="11288" y="16873"/>
                    <a:pt x="11347" y="16385"/>
                    <a:pt x="11383" y="15909"/>
                  </a:cubicBezTo>
                  <a:cubicBezTo>
                    <a:pt x="11478" y="15016"/>
                    <a:pt x="11502" y="14111"/>
                    <a:pt x="11585" y="13206"/>
                  </a:cubicBezTo>
                  <a:cubicBezTo>
                    <a:pt x="11609" y="12742"/>
                    <a:pt x="11669" y="12277"/>
                    <a:pt x="11740" y="11813"/>
                  </a:cubicBezTo>
                  <a:cubicBezTo>
                    <a:pt x="11823" y="11396"/>
                    <a:pt x="12097" y="11134"/>
                    <a:pt x="12514" y="11039"/>
                  </a:cubicBezTo>
                  <a:cubicBezTo>
                    <a:pt x="12669" y="11015"/>
                    <a:pt x="12823" y="10991"/>
                    <a:pt x="12978" y="10968"/>
                  </a:cubicBezTo>
                  <a:cubicBezTo>
                    <a:pt x="13585" y="10860"/>
                    <a:pt x="14205" y="10789"/>
                    <a:pt x="14812" y="10670"/>
                  </a:cubicBezTo>
                  <a:cubicBezTo>
                    <a:pt x="15133" y="10599"/>
                    <a:pt x="15490" y="10503"/>
                    <a:pt x="15788" y="10206"/>
                  </a:cubicBezTo>
                  <a:cubicBezTo>
                    <a:pt x="15788" y="9646"/>
                    <a:pt x="15538" y="9253"/>
                    <a:pt x="15205" y="8920"/>
                  </a:cubicBezTo>
                  <a:cubicBezTo>
                    <a:pt x="14836" y="8515"/>
                    <a:pt x="14431" y="8158"/>
                    <a:pt x="14014" y="7801"/>
                  </a:cubicBezTo>
                  <a:cubicBezTo>
                    <a:pt x="13657" y="7503"/>
                    <a:pt x="13288" y="7217"/>
                    <a:pt x="12931" y="6931"/>
                  </a:cubicBezTo>
                  <a:cubicBezTo>
                    <a:pt x="12514" y="6598"/>
                    <a:pt x="12252" y="6157"/>
                    <a:pt x="12181" y="5622"/>
                  </a:cubicBezTo>
                  <a:cubicBezTo>
                    <a:pt x="12085" y="5122"/>
                    <a:pt x="12014" y="4598"/>
                    <a:pt x="12002" y="4098"/>
                  </a:cubicBezTo>
                  <a:cubicBezTo>
                    <a:pt x="11954" y="3110"/>
                    <a:pt x="11931" y="2133"/>
                    <a:pt x="11907" y="1145"/>
                  </a:cubicBezTo>
                  <a:cubicBezTo>
                    <a:pt x="11907" y="966"/>
                    <a:pt x="11895" y="788"/>
                    <a:pt x="11859" y="609"/>
                  </a:cubicBezTo>
                  <a:cubicBezTo>
                    <a:pt x="11799" y="196"/>
                    <a:pt x="11608" y="1"/>
                    <a:pt x="1130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" name="Google Shape;1557;p42"/>
            <p:cNvSpPr/>
            <p:nvPr/>
          </p:nvSpPr>
          <p:spPr>
            <a:xfrm>
              <a:off x="8038080" y="4641840"/>
              <a:ext cx="110160" cy="7056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2942" h="1890">
                  <a:moveTo>
                    <a:pt x="335" y="0"/>
                  </a:moveTo>
                  <a:cubicBezTo>
                    <a:pt x="290" y="0"/>
                    <a:pt x="245" y="14"/>
                    <a:pt x="203" y="44"/>
                  </a:cubicBezTo>
                  <a:cubicBezTo>
                    <a:pt x="96" y="127"/>
                    <a:pt x="1" y="306"/>
                    <a:pt x="1" y="425"/>
                  </a:cubicBezTo>
                  <a:cubicBezTo>
                    <a:pt x="1" y="604"/>
                    <a:pt x="96" y="782"/>
                    <a:pt x="179" y="925"/>
                  </a:cubicBezTo>
                  <a:cubicBezTo>
                    <a:pt x="560" y="1568"/>
                    <a:pt x="1167" y="1806"/>
                    <a:pt x="1882" y="1890"/>
                  </a:cubicBezTo>
                  <a:cubicBezTo>
                    <a:pt x="2191" y="1866"/>
                    <a:pt x="2537" y="1806"/>
                    <a:pt x="2787" y="1568"/>
                  </a:cubicBezTo>
                  <a:cubicBezTo>
                    <a:pt x="2882" y="1473"/>
                    <a:pt x="2941" y="1294"/>
                    <a:pt x="2929" y="1163"/>
                  </a:cubicBezTo>
                  <a:cubicBezTo>
                    <a:pt x="2909" y="1020"/>
                    <a:pt x="2774" y="956"/>
                    <a:pt x="2631" y="956"/>
                  </a:cubicBezTo>
                  <a:cubicBezTo>
                    <a:pt x="2607" y="956"/>
                    <a:pt x="2584" y="958"/>
                    <a:pt x="2560" y="961"/>
                  </a:cubicBezTo>
                  <a:cubicBezTo>
                    <a:pt x="2489" y="973"/>
                    <a:pt x="2417" y="997"/>
                    <a:pt x="2346" y="1020"/>
                  </a:cubicBezTo>
                  <a:cubicBezTo>
                    <a:pt x="2145" y="1065"/>
                    <a:pt x="1973" y="1089"/>
                    <a:pt x="1820" y="1089"/>
                  </a:cubicBezTo>
                  <a:cubicBezTo>
                    <a:pt x="1357" y="1089"/>
                    <a:pt x="1073" y="870"/>
                    <a:pt x="715" y="342"/>
                  </a:cubicBezTo>
                  <a:cubicBezTo>
                    <a:pt x="679" y="282"/>
                    <a:pt x="643" y="211"/>
                    <a:pt x="596" y="151"/>
                  </a:cubicBezTo>
                  <a:cubicBezTo>
                    <a:pt x="531" y="62"/>
                    <a:pt x="43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" name="Google Shape;1558;p42"/>
            <p:cNvSpPr/>
            <p:nvPr/>
          </p:nvSpPr>
          <p:spPr>
            <a:xfrm>
              <a:off x="8035200" y="4557600"/>
              <a:ext cx="27720" cy="2700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751" h="728">
                  <a:moveTo>
                    <a:pt x="401" y="1"/>
                  </a:moveTo>
                  <a:cubicBezTo>
                    <a:pt x="226" y="1"/>
                    <a:pt x="35" y="185"/>
                    <a:pt x="12" y="370"/>
                  </a:cubicBezTo>
                  <a:cubicBezTo>
                    <a:pt x="0" y="537"/>
                    <a:pt x="179" y="716"/>
                    <a:pt x="345" y="727"/>
                  </a:cubicBezTo>
                  <a:cubicBezTo>
                    <a:pt x="351" y="728"/>
                    <a:pt x="357" y="728"/>
                    <a:pt x="363" y="728"/>
                  </a:cubicBezTo>
                  <a:cubicBezTo>
                    <a:pt x="548" y="728"/>
                    <a:pt x="739" y="543"/>
                    <a:pt x="750" y="370"/>
                  </a:cubicBezTo>
                  <a:cubicBezTo>
                    <a:pt x="750" y="204"/>
                    <a:pt x="584" y="13"/>
                    <a:pt x="417" y="1"/>
                  </a:cubicBezTo>
                  <a:cubicBezTo>
                    <a:pt x="412" y="1"/>
                    <a:pt x="406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" name="Google Shape;1559;p42"/>
            <p:cNvSpPr/>
            <p:nvPr/>
          </p:nvSpPr>
          <p:spPr>
            <a:xfrm>
              <a:off x="8183880" y="4630680"/>
              <a:ext cx="27000" cy="2556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728" h="694">
                  <a:moveTo>
                    <a:pt x="374" y="0"/>
                  </a:moveTo>
                  <a:cubicBezTo>
                    <a:pt x="361" y="0"/>
                    <a:pt x="347" y="1"/>
                    <a:pt x="334" y="3"/>
                  </a:cubicBezTo>
                  <a:cubicBezTo>
                    <a:pt x="132" y="27"/>
                    <a:pt x="1" y="217"/>
                    <a:pt x="37" y="443"/>
                  </a:cubicBezTo>
                  <a:cubicBezTo>
                    <a:pt x="72" y="610"/>
                    <a:pt x="168" y="693"/>
                    <a:pt x="346" y="693"/>
                  </a:cubicBezTo>
                  <a:cubicBezTo>
                    <a:pt x="572" y="693"/>
                    <a:pt x="727" y="515"/>
                    <a:pt x="715" y="300"/>
                  </a:cubicBezTo>
                  <a:cubicBezTo>
                    <a:pt x="693" y="135"/>
                    <a:pt x="538" y="0"/>
                    <a:pt x="3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IN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51640" y="699480"/>
            <a:ext cx="6120360" cy="53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" sz="6000" spc="-1" strike="noStrike">
                <a:solidFill>
                  <a:schemeClr val="dk1"/>
                </a:solidFill>
                <a:latin typeface="Calibri"/>
                <a:ea typeface="Montserrat"/>
              </a:rPr>
              <a:t>Kata Ganti Nama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Google Shape;2255;p61"/>
          <p:cNvSpPr/>
          <p:nvPr/>
        </p:nvSpPr>
        <p:spPr>
          <a:xfrm>
            <a:off x="395640" y="1479600"/>
            <a:ext cx="7848360" cy="32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343080" indent="-343080">
              <a:lnSpc>
                <a:spcPct val="150000"/>
              </a:lnSpc>
              <a:buSzPct val="100000"/>
              <a:buBlip>
                <a:blip r:embed="rId1"/>
              </a:buBlip>
            </a:pPr>
            <a:r>
              <a:rPr b="0" lang="sv-SE" sz="2400" spc="-1" strike="noStrike">
                <a:solidFill>
                  <a:srgbClr val="434343"/>
                </a:solidFill>
                <a:latin typeface="Calibri"/>
                <a:ea typeface="Bellota Text"/>
              </a:rPr>
              <a:t>Kata Ganti Nama Diri ialah kata yang digunakan untuk menggantikan nama manusia.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oogle Shape;2257;p61" descr=""/>
          <p:cNvPicPr/>
          <p:nvPr/>
        </p:nvPicPr>
        <p:blipFill>
          <a:blip r:embed="rId2"/>
          <a:srcRect l="19715" t="14660" r="0" b="14668"/>
          <a:stretch/>
        </p:blipFill>
        <p:spPr>
          <a:xfrm>
            <a:off x="7524360" y="3493800"/>
            <a:ext cx="1839600" cy="16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rammar Subject for Elementary - 4th Grade: Ordering Adjectives XL by Slidesgo">
  <a:themeElements>
    <a:clrScheme name="Simple Light">
      <a:dk1>
        <a:srgbClr val="191919"/>
      </a:dk1>
      <a:lt1>
        <a:srgbClr val="ffffff"/>
      </a:lt1>
      <a:dk2>
        <a:srgbClr val="eb9b2e"/>
      </a:dk2>
      <a:lt2>
        <a:srgbClr val="fcb5a8"/>
      </a:lt2>
      <a:accent1>
        <a:srgbClr val="fd9889"/>
      </a:accent1>
      <a:accent2>
        <a:srgbClr val="a0e5ef"/>
      </a:accent2>
      <a:accent3>
        <a:srgbClr val="4fbed2"/>
      </a:accent3>
      <a:accent4>
        <a:srgbClr val="d67634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mmar Subject for Elementary - 4th Grade: Ordering Adjectives XL by Slidesgo">
  <a:themeElements>
    <a:clrScheme name="Simple Light">
      <a:dk1>
        <a:srgbClr val="191919"/>
      </a:dk1>
      <a:lt1>
        <a:srgbClr val="ffffff"/>
      </a:lt1>
      <a:dk2>
        <a:srgbClr val="eb9b2e"/>
      </a:dk2>
      <a:lt2>
        <a:srgbClr val="fcb5a8"/>
      </a:lt2>
      <a:accent1>
        <a:srgbClr val="fd9889"/>
      </a:accent1>
      <a:accent2>
        <a:srgbClr val="a0e5ef"/>
      </a:accent2>
      <a:accent3>
        <a:srgbClr val="4fbed2"/>
      </a:accent3>
      <a:accent4>
        <a:srgbClr val="d67634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LibreOffice/7.6.4.1$Linux_X86_64 LibreOffice_project/60$Build-1</Application>
  <AppVersion>15.0000</AppVersion>
  <Words>959</Words>
  <Paragraphs>155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TENG</dc:creator>
  <dc:description/>
  <dc:language>en-IN</dc:language>
  <cp:lastModifiedBy>Norfazira binti Ab Rahim</cp:lastModifiedBy>
  <dcterms:modified xsi:type="dcterms:W3CDTF">2023-07-09T02:59:03Z</dcterms:modified>
  <cp:revision>11</cp:revision>
  <dc:subject/>
  <dc:title>Tema 1:  Keluarga Penyayang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29</vt:i4>
  </property>
  <property fmtid="{D5CDD505-2E9C-101B-9397-08002B2CF9AE}" pid="3" name="PresentationFormat">
    <vt:lpwstr>On-screen Show (16:9)</vt:lpwstr>
  </property>
  <property fmtid="{D5CDD505-2E9C-101B-9397-08002B2CF9AE}" pid="4" name="Slides">
    <vt:i4>29</vt:i4>
  </property>
</Properties>
</file>